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2345051-2045-45DA-935E-2E3CA1A69ADC}" type="datetimeFigureOut">
              <a:rPr lang="en-US" smtClean="0"/>
              <a:t>5/5/2020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17356596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2345051-2045-45DA-935E-2E3CA1A69ADC}" type="datetimeFigureOut">
              <a:rPr lang="en-US" smtClean="0"/>
              <a:t>5/5/2020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35488723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2345051-2045-45DA-935E-2E3CA1A69ADC}" type="datetimeFigureOut">
              <a:rPr lang="en-US" smtClean="0"/>
              <a:t>5/5/2020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CD31F4-64FA-4BA0-9498-67783267A8C8}"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744382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2345051-2045-45DA-935E-2E3CA1A69ADC}" type="datetimeFigureOut">
              <a:rPr lang="en-US" smtClean="0"/>
              <a:t>5/5/2020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351923738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2345051-2045-45DA-935E-2E3CA1A69ADC}" type="datetimeFigureOut">
              <a:rPr lang="en-US" smtClean="0"/>
              <a:t>5/5/2020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CD31F4-64FA-4BA0-9498-67783267A8C8}"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4685926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2345051-2045-45DA-935E-2E3CA1A69ADC}" type="datetimeFigureOut">
              <a:rPr lang="en-US" smtClean="0"/>
              <a:t>5/5/2020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187345275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2345051-2045-45DA-935E-2E3CA1A69ADC}" type="datetimeFigureOut">
              <a:rPr lang="en-US" smtClean="0"/>
              <a:t>5/5/2020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7790492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2345051-2045-45DA-935E-2E3CA1A69ADC}" type="datetimeFigureOut">
              <a:rPr lang="en-US" smtClean="0"/>
              <a:t>5/5/2020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41349855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2345051-2045-45DA-935E-2E3CA1A69ADC}" type="datetimeFigureOut">
              <a:rPr lang="en-US" smtClean="0"/>
              <a:t>5/5/2020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9609590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2345051-2045-45DA-935E-2E3CA1A69ADC}" type="datetimeFigureOut">
              <a:rPr lang="en-US" smtClean="0"/>
              <a:t>5/5/2020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7148555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2345051-2045-45DA-935E-2E3CA1A69ADC}" type="datetimeFigureOut">
              <a:rPr lang="en-US" smtClean="0"/>
              <a:t>5/5/2020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2101861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2345051-2045-45DA-935E-2E3CA1A69ADC}" type="datetimeFigureOut">
              <a:rPr lang="en-US" smtClean="0"/>
              <a:t>5/5/2020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14927911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2345051-2045-45DA-935E-2E3CA1A69ADC}" type="datetimeFigureOut">
              <a:rPr lang="en-US" smtClean="0"/>
              <a:t>5/5/2020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15247974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2345051-2045-45DA-935E-2E3CA1A69ADC}" type="datetimeFigureOut">
              <a:rPr lang="en-US" smtClean="0"/>
              <a:t>5/5/2020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29418880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2345051-2045-45DA-935E-2E3CA1A69ADC}" type="datetimeFigureOut">
              <a:rPr lang="en-US" smtClean="0"/>
              <a:t>5/5/2020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25138760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2345051-2045-45DA-935E-2E3CA1A69ADC}" type="datetimeFigureOut">
              <a:rPr lang="en-US" smtClean="0"/>
              <a:t>5/5/2020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33222518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72345051-2045-45DA-935E-2E3CA1A69ADC}" type="datetimeFigureOut">
              <a:rPr lang="en-US" smtClean="0"/>
              <a:t>5/5/2020</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A7CD31F4-64FA-4BA0-9498-67783267A8C8}" type="slidenum">
              <a:rPr lang="en-US" smtClean="0"/>
              <a:t>‹#›</a:t>
            </a:fld>
            <a:endParaRPr lang="en-US"/>
          </a:p>
        </p:txBody>
      </p:sp>
    </p:spTree>
    <p:extLst>
      <p:ext uri="{BB962C8B-B14F-4D97-AF65-F5344CB8AC3E}">
        <p14:creationId xmlns:p14="http://schemas.microsoft.com/office/powerpoint/2010/main" val="351424720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DDE8DE2B-61C1-46D5-BEB8-521321C182C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1" name="Straight Connector 10">
              <a:extLst>
                <a:ext uri="{FF2B5EF4-FFF2-40B4-BE49-F238E27FC236}">
                  <a16:creationId xmlns:a16="http://schemas.microsoft.com/office/drawing/2014/main" id="{E012C92A-B902-4B69-BDCF-CCA3021FCB47}"/>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A2BDBC14-42A0-4182-BFBA-0751F6350CB3}"/>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3" name="Rectangle 23">
              <a:extLst>
                <a:ext uri="{FF2B5EF4-FFF2-40B4-BE49-F238E27FC236}">
                  <a16:creationId xmlns:a16="http://schemas.microsoft.com/office/drawing/2014/main" id="{902DC474-5BCC-4188-ACDC-AD63E6B187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Rectangle 25">
              <a:extLst>
                <a:ext uri="{FF2B5EF4-FFF2-40B4-BE49-F238E27FC236}">
                  <a16:creationId xmlns:a16="http://schemas.microsoft.com/office/drawing/2014/main" id="{7B427019-8592-4032-931B-4F27104C9DE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Isosceles Triangle 14">
              <a:extLst>
                <a:ext uri="{FF2B5EF4-FFF2-40B4-BE49-F238E27FC236}">
                  <a16:creationId xmlns:a16="http://schemas.microsoft.com/office/drawing/2014/main" id="{1D6E2CEA-A5BB-4CF7-B907-AE4DBF6748E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27">
              <a:extLst>
                <a:ext uri="{FF2B5EF4-FFF2-40B4-BE49-F238E27FC236}">
                  <a16:creationId xmlns:a16="http://schemas.microsoft.com/office/drawing/2014/main" id="{78D09D5A-29CC-4B32-9CE1-72E607558A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Rectangle 28">
              <a:extLst>
                <a:ext uri="{FF2B5EF4-FFF2-40B4-BE49-F238E27FC236}">
                  <a16:creationId xmlns:a16="http://schemas.microsoft.com/office/drawing/2014/main" id="{6DF3A3FC-950B-40B0-923D-0F0BC1A542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Rectangle 29">
              <a:extLst>
                <a:ext uri="{FF2B5EF4-FFF2-40B4-BE49-F238E27FC236}">
                  <a16:creationId xmlns:a16="http://schemas.microsoft.com/office/drawing/2014/main" id="{BCA0F2E1-CD3D-4521-9CCB-41A5CC6C54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a:extLst>
                <a:ext uri="{FF2B5EF4-FFF2-40B4-BE49-F238E27FC236}">
                  <a16:creationId xmlns:a16="http://schemas.microsoft.com/office/drawing/2014/main" id="{9BA4F16A-21DC-462A-AD37-0A93C8B79E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Isosceles Triangle 19">
              <a:extLst>
                <a:ext uri="{FF2B5EF4-FFF2-40B4-BE49-F238E27FC236}">
                  <a16:creationId xmlns:a16="http://schemas.microsoft.com/office/drawing/2014/main" id="{FB75EBDD-038D-4572-A372-11493829570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pic>
        <p:nvPicPr>
          <p:cNvPr id="4" name="Picture 1" descr="A close up of a flower&#10;&#10;Description automatically generated">
            <a:extLst>
              <a:ext uri="{FF2B5EF4-FFF2-40B4-BE49-F238E27FC236}">
                <a16:creationId xmlns:a16="http://schemas.microsoft.com/office/drawing/2014/main" id="{84F1FC74-0FA1-4FA8-9F4D-3548A3A988E6}"/>
              </a:ext>
            </a:extLst>
          </p:cNvPr>
          <p:cNvPicPr>
            <a:picLocks noChangeAspect="1"/>
          </p:cNvPicPr>
          <p:nvPr/>
        </p:nvPicPr>
        <p:blipFill rotWithShape="1">
          <a:blip r:embed="rId2"/>
          <a:srcRect t="15413"/>
          <a:stretch/>
        </p:blipFill>
        <p:spPr>
          <a:xfrm>
            <a:off x="20" y="13464"/>
            <a:ext cx="12191980" cy="6857990"/>
          </a:xfrm>
          <a:prstGeom prst="rect">
            <a:avLst/>
          </a:prstGeom>
        </p:spPr>
      </p:pic>
      <p:sp>
        <p:nvSpPr>
          <p:cNvPr id="22" name="Freeform: Shape 21">
            <a:extLst>
              <a:ext uri="{FF2B5EF4-FFF2-40B4-BE49-F238E27FC236}">
                <a16:creationId xmlns:a16="http://schemas.microsoft.com/office/drawing/2014/main" id="{85C2136B-77EC-41E9-BDB6-58A4AE1429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733800"/>
            <a:ext cx="762000" cy="3124200"/>
          </a:xfrm>
          <a:custGeom>
            <a:avLst/>
            <a:gdLst>
              <a:gd name="connsiteX0" fmla="*/ 0 w 762000"/>
              <a:gd name="connsiteY0" fmla="*/ 0 h 3124200"/>
              <a:gd name="connsiteX1" fmla="*/ 762000 w 762000"/>
              <a:gd name="connsiteY1" fmla="*/ 3124200 h 3124200"/>
              <a:gd name="connsiteX2" fmla="*/ 0 w 762000"/>
              <a:gd name="connsiteY2" fmla="*/ 3124200 h 3124200"/>
            </a:gdLst>
            <a:ahLst/>
            <a:cxnLst>
              <a:cxn ang="0">
                <a:pos x="connsiteX0" y="connsiteY0"/>
              </a:cxn>
              <a:cxn ang="0">
                <a:pos x="connsiteX1" y="connsiteY1"/>
              </a:cxn>
              <a:cxn ang="0">
                <a:pos x="connsiteX2" y="connsiteY2"/>
              </a:cxn>
            </a:cxnLst>
            <a:rect l="l" t="t" r="r" b="b"/>
            <a:pathLst>
              <a:path w="762000" h="3124200">
                <a:moveTo>
                  <a:pt x="0" y="0"/>
                </a:moveTo>
                <a:lnTo>
                  <a:pt x="762000" y="3124200"/>
                </a:lnTo>
                <a:lnTo>
                  <a:pt x="0" y="312420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cxnSp>
        <p:nvCxnSpPr>
          <p:cNvPr id="24" name="Straight Connector 23">
            <a:extLst>
              <a:ext uri="{FF2B5EF4-FFF2-40B4-BE49-F238E27FC236}">
                <a16:creationId xmlns:a16="http://schemas.microsoft.com/office/drawing/2014/main" id="{E55891F3-A5E2-4418-8950-25FA2B73120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9274002" y="4502552"/>
            <a:ext cx="2917998" cy="2355448"/>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FB1FCEB1-A7E1-417C-A7EF-AA30D5A0859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953500" y="-16625"/>
            <a:ext cx="2667482" cy="6874625"/>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28" name="Freeform: Shape 27">
            <a:extLst>
              <a:ext uri="{FF2B5EF4-FFF2-40B4-BE49-F238E27FC236}">
                <a16:creationId xmlns:a16="http://schemas.microsoft.com/office/drawing/2014/main" id="{7FBCF2A6-1F18-4B68-B5D2-5B763ED415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922923" y="-16625"/>
            <a:ext cx="1269077" cy="6874625"/>
          </a:xfrm>
          <a:custGeom>
            <a:avLst/>
            <a:gdLst>
              <a:gd name="connsiteX0" fmla="*/ 714894 w 1269077"/>
              <a:gd name="connsiteY0" fmla="*/ 0 h 6874625"/>
              <a:gd name="connsiteX1" fmla="*/ 1269077 w 1269077"/>
              <a:gd name="connsiteY1" fmla="*/ 16625 h 6874625"/>
              <a:gd name="connsiteX2" fmla="*/ 1269077 w 1269077"/>
              <a:gd name="connsiteY2" fmla="*/ 6874625 h 6874625"/>
              <a:gd name="connsiteX3" fmla="*/ 0 w 1269077"/>
              <a:gd name="connsiteY3" fmla="*/ 6874625 h 6874625"/>
            </a:gdLst>
            <a:ahLst/>
            <a:cxnLst>
              <a:cxn ang="0">
                <a:pos x="connsiteX0" y="connsiteY0"/>
              </a:cxn>
              <a:cxn ang="0">
                <a:pos x="connsiteX1" y="connsiteY1"/>
              </a:cxn>
              <a:cxn ang="0">
                <a:pos x="connsiteX2" y="connsiteY2"/>
              </a:cxn>
              <a:cxn ang="0">
                <a:pos x="connsiteX3" y="connsiteY3"/>
              </a:cxn>
            </a:cxnLst>
            <a:rect l="l" t="t" r="r" b="b"/>
            <a:pathLst>
              <a:path w="1269077" h="6874625">
                <a:moveTo>
                  <a:pt x="714894" y="0"/>
                </a:moveTo>
                <a:lnTo>
                  <a:pt x="1269077" y="16625"/>
                </a:lnTo>
                <a:lnTo>
                  <a:pt x="1269077" y="6874625"/>
                </a:lnTo>
                <a:lnTo>
                  <a:pt x="0" y="6874625"/>
                </a:lnTo>
                <a:close/>
              </a:path>
            </a:pathLst>
          </a:custGeom>
          <a:solidFill>
            <a:schemeClr val="accent1">
              <a:alpha val="8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0" name="Freeform: Shape 29">
            <a:extLst>
              <a:ext uri="{FF2B5EF4-FFF2-40B4-BE49-F238E27FC236}">
                <a16:creationId xmlns:a16="http://schemas.microsoft.com/office/drawing/2014/main" id="{FF3A27FB-A693-4A75-951E-0C77CD98F03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374" y="-16624"/>
            <a:ext cx="1983626" cy="6874625"/>
          </a:xfrm>
          <a:custGeom>
            <a:avLst/>
            <a:gdLst>
              <a:gd name="connsiteX0" fmla="*/ 0 w 1983626"/>
              <a:gd name="connsiteY0" fmla="*/ 0 h 6874625"/>
              <a:gd name="connsiteX1" fmla="*/ 1983626 w 1983626"/>
              <a:gd name="connsiteY1" fmla="*/ 0 h 6874625"/>
              <a:gd name="connsiteX2" fmla="*/ 1983626 w 1983626"/>
              <a:gd name="connsiteY2" fmla="*/ 6874625 h 6874625"/>
              <a:gd name="connsiteX3" fmla="*/ 1522181 w 1983626"/>
              <a:gd name="connsiteY3" fmla="*/ 6874625 h 6874625"/>
            </a:gdLst>
            <a:ahLst/>
            <a:cxnLst>
              <a:cxn ang="0">
                <a:pos x="connsiteX0" y="connsiteY0"/>
              </a:cxn>
              <a:cxn ang="0">
                <a:pos x="connsiteX1" y="connsiteY1"/>
              </a:cxn>
              <a:cxn ang="0">
                <a:pos x="connsiteX2" y="connsiteY2"/>
              </a:cxn>
              <a:cxn ang="0">
                <a:pos x="connsiteX3" y="connsiteY3"/>
              </a:cxn>
            </a:cxnLst>
            <a:rect l="l" t="t" r="r" b="b"/>
            <a:pathLst>
              <a:path w="1983626" h="6874625">
                <a:moveTo>
                  <a:pt x="0" y="0"/>
                </a:moveTo>
                <a:lnTo>
                  <a:pt x="1983626" y="0"/>
                </a:lnTo>
                <a:lnTo>
                  <a:pt x="1983626" y="6874625"/>
                </a:lnTo>
                <a:lnTo>
                  <a:pt x="1522181" y="6874625"/>
                </a:lnTo>
                <a:close/>
              </a:path>
            </a:pathLst>
          </a:custGeom>
          <a:solidFill>
            <a:schemeClr val="accent1">
              <a:alpha val="7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5" name="Picture 4">
            <a:extLst>
              <a:ext uri="{FF2B5EF4-FFF2-40B4-BE49-F238E27FC236}">
                <a16:creationId xmlns:a16="http://schemas.microsoft.com/office/drawing/2014/main" id="{A8146647-2D2D-42B3-8874-A55CE961EA15}"/>
              </a:ext>
            </a:extLst>
          </p:cNvPr>
          <p:cNvPicPr>
            <a:picLocks noChangeAspect="1"/>
          </p:cNvPicPr>
          <p:nvPr/>
        </p:nvPicPr>
        <p:blipFill rotWithShape="1">
          <a:blip r:embed="rId3"/>
          <a:srcRect l="3349" t="15219" r="87621" b="67679"/>
          <a:stretch/>
        </p:blipFill>
        <p:spPr>
          <a:xfrm>
            <a:off x="211584" y="189026"/>
            <a:ext cx="1100832" cy="1118586"/>
          </a:xfrm>
          <a:prstGeom prst="rect">
            <a:avLst/>
          </a:prstGeom>
        </p:spPr>
      </p:pic>
      <p:pic>
        <p:nvPicPr>
          <p:cNvPr id="8" name="Picture 7">
            <a:extLst>
              <a:ext uri="{FF2B5EF4-FFF2-40B4-BE49-F238E27FC236}">
                <a16:creationId xmlns:a16="http://schemas.microsoft.com/office/drawing/2014/main" id="{85D70DBA-5F65-4252-B0AB-E8C4DF4B8154}"/>
              </a:ext>
            </a:extLst>
          </p:cNvPr>
          <p:cNvPicPr>
            <a:picLocks noChangeAspect="1"/>
          </p:cNvPicPr>
          <p:nvPr/>
        </p:nvPicPr>
        <p:blipFill>
          <a:blip r:embed="rId4"/>
          <a:stretch>
            <a:fillRect/>
          </a:stretch>
        </p:blipFill>
        <p:spPr>
          <a:xfrm>
            <a:off x="9074974" y="144727"/>
            <a:ext cx="2876550" cy="1905000"/>
          </a:xfrm>
          <a:prstGeom prst="rect">
            <a:avLst/>
          </a:prstGeom>
        </p:spPr>
      </p:pic>
      <p:sp>
        <p:nvSpPr>
          <p:cNvPr id="21" name="TextBox 20">
            <a:extLst>
              <a:ext uri="{FF2B5EF4-FFF2-40B4-BE49-F238E27FC236}">
                <a16:creationId xmlns:a16="http://schemas.microsoft.com/office/drawing/2014/main" id="{07B14EF6-6A58-47C3-A03D-70F7ABE9D797}"/>
              </a:ext>
            </a:extLst>
          </p:cNvPr>
          <p:cNvSpPr txBox="1"/>
          <p:nvPr/>
        </p:nvSpPr>
        <p:spPr>
          <a:xfrm>
            <a:off x="648134" y="1567095"/>
            <a:ext cx="4788724" cy="4524315"/>
          </a:xfrm>
          <a:prstGeom prst="rect">
            <a:avLst/>
          </a:prstGeom>
          <a:noFill/>
        </p:spPr>
        <p:txBody>
          <a:bodyPr wrap="square" rtlCol="0">
            <a:spAutoFit/>
          </a:bodyPr>
          <a:lstStyle/>
          <a:p>
            <a:r>
              <a:rPr lang="en-GB" sz="2400" dirty="0">
                <a:latin typeface="Franklin Gothic Demi Cond" panose="020B0604020202020204" pitchFamily="34" charset="0"/>
                <a:cs typeface="Aharoni" panose="020B0604020202020204" pitchFamily="2" charset="-79"/>
              </a:rPr>
              <a:t>Dear y6’s, I was extremely worried when i was leaving my old school to go to the Academy but there was nothing to be scared of. The teachers are really nice and will help you if you need some help. Having different teachers and classrooms was a bit confusing at the start but I soon got used to it. The food is also very nice even if the queues are sometimes long. I hope you enjoy y7 as much as I am when u get back to school</a:t>
            </a:r>
            <a:r>
              <a:rPr lang="en-GB" sz="2400" dirty="0">
                <a:latin typeface="Aharoni" panose="020B0604020202020204" pitchFamily="2" charset="-79"/>
                <a:cs typeface="Aharoni" panose="020B0604020202020204" pitchFamily="2" charset="-79"/>
              </a:rPr>
              <a:t>.</a:t>
            </a:r>
          </a:p>
        </p:txBody>
      </p:sp>
      <p:sp>
        <p:nvSpPr>
          <p:cNvPr id="29" name="TextBox 28">
            <a:extLst>
              <a:ext uri="{FF2B5EF4-FFF2-40B4-BE49-F238E27FC236}">
                <a16:creationId xmlns:a16="http://schemas.microsoft.com/office/drawing/2014/main" id="{5713D1EE-B372-4CCB-B313-B546CF3E8FD2}"/>
              </a:ext>
            </a:extLst>
          </p:cNvPr>
          <p:cNvSpPr txBox="1"/>
          <p:nvPr/>
        </p:nvSpPr>
        <p:spPr>
          <a:xfrm>
            <a:off x="6084047" y="2502510"/>
            <a:ext cx="5133975" cy="830997"/>
          </a:xfrm>
          <a:prstGeom prst="rect">
            <a:avLst/>
          </a:prstGeom>
          <a:noFill/>
        </p:spPr>
        <p:txBody>
          <a:bodyPr wrap="square" rtlCol="0">
            <a:spAutoFit/>
          </a:bodyPr>
          <a:lstStyle/>
          <a:p>
            <a:r>
              <a:rPr lang="en-GB" sz="4800" u="sng" dirty="0">
                <a:latin typeface="Franklin Gothic Demi Cond" panose="020B0706030402020204" pitchFamily="34" charset="0"/>
              </a:rPr>
              <a:t>Chellaston academy </a:t>
            </a:r>
          </a:p>
        </p:txBody>
      </p:sp>
    </p:spTree>
    <p:extLst>
      <p:ext uri="{BB962C8B-B14F-4D97-AF65-F5344CB8AC3E}">
        <p14:creationId xmlns:p14="http://schemas.microsoft.com/office/powerpoint/2010/main" val="3768158526"/>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otalTime>33</TotalTime>
  <Words>96</Words>
  <Application>Microsoft Office PowerPoint</Application>
  <PresentationFormat>Widescreen</PresentationFormat>
  <Paragraphs>2</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Aharoni</vt:lpstr>
      <vt:lpstr>Arial</vt:lpstr>
      <vt:lpstr>Franklin Gothic Demi Cond</vt:lpstr>
      <vt:lpstr>Trebuchet MS</vt:lpstr>
      <vt:lpstr>Wingdings 3</vt:lpstr>
      <vt:lpstr>Facet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Biagio Paciolla</dc:creator>
  <cp:lastModifiedBy>Mrs K Grimwood (GWD) (Staff)</cp:lastModifiedBy>
  <cp:revision>4</cp:revision>
  <dcterms:created xsi:type="dcterms:W3CDTF">2020-05-05T15:05:32Z</dcterms:created>
  <dcterms:modified xsi:type="dcterms:W3CDTF">2020-05-05T16:45:40Z</dcterms:modified>
</cp:coreProperties>
</file>