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62" r:id="rId2"/>
    <p:sldId id="267" r:id="rId3"/>
  </p:sldIdLst>
  <p:sldSz cx="9601200" cy="12801600" type="A3"/>
  <p:notesSz cx="6858000" cy="9144000"/>
  <p:defaultTextStyle>
    <a:defPPr>
      <a:defRPr lang="en-US"/>
    </a:defPPr>
    <a:lvl1pPr marL="0" algn="l" defTabSz="639965" rtl="0" eaLnBrk="1" latinLnBrk="0" hangingPunct="1">
      <a:defRPr sz="2500" kern="1200">
        <a:solidFill>
          <a:schemeClr val="tx1"/>
        </a:solidFill>
        <a:latin typeface="+mn-lt"/>
        <a:ea typeface="+mn-ea"/>
        <a:cs typeface="+mn-cs"/>
      </a:defRPr>
    </a:lvl1pPr>
    <a:lvl2pPr marL="639965" algn="l" defTabSz="639965" rtl="0" eaLnBrk="1" latinLnBrk="0" hangingPunct="1">
      <a:defRPr sz="2500" kern="1200">
        <a:solidFill>
          <a:schemeClr val="tx1"/>
        </a:solidFill>
        <a:latin typeface="+mn-lt"/>
        <a:ea typeface="+mn-ea"/>
        <a:cs typeface="+mn-cs"/>
      </a:defRPr>
    </a:lvl2pPr>
    <a:lvl3pPr marL="1279930" algn="l" defTabSz="639965" rtl="0" eaLnBrk="1" latinLnBrk="0" hangingPunct="1">
      <a:defRPr sz="2500" kern="1200">
        <a:solidFill>
          <a:schemeClr val="tx1"/>
        </a:solidFill>
        <a:latin typeface="+mn-lt"/>
        <a:ea typeface="+mn-ea"/>
        <a:cs typeface="+mn-cs"/>
      </a:defRPr>
    </a:lvl3pPr>
    <a:lvl4pPr marL="1919894" algn="l" defTabSz="639965" rtl="0" eaLnBrk="1" latinLnBrk="0" hangingPunct="1">
      <a:defRPr sz="2500" kern="1200">
        <a:solidFill>
          <a:schemeClr val="tx1"/>
        </a:solidFill>
        <a:latin typeface="+mn-lt"/>
        <a:ea typeface="+mn-ea"/>
        <a:cs typeface="+mn-cs"/>
      </a:defRPr>
    </a:lvl4pPr>
    <a:lvl5pPr marL="2559858" algn="l" defTabSz="639965" rtl="0" eaLnBrk="1" latinLnBrk="0" hangingPunct="1">
      <a:defRPr sz="2500" kern="1200">
        <a:solidFill>
          <a:schemeClr val="tx1"/>
        </a:solidFill>
        <a:latin typeface="+mn-lt"/>
        <a:ea typeface="+mn-ea"/>
        <a:cs typeface="+mn-cs"/>
      </a:defRPr>
    </a:lvl5pPr>
    <a:lvl6pPr marL="3199822" algn="l" defTabSz="639965" rtl="0" eaLnBrk="1" latinLnBrk="0" hangingPunct="1">
      <a:defRPr sz="2500" kern="1200">
        <a:solidFill>
          <a:schemeClr val="tx1"/>
        </a:solidFill>
        <a:latin typeface="+mn-lt"/>
        <a:ea typeface="+mn-ea"/>
        <a:cs typeface="+mn-cs"/>
      </a:defRPr>
    </a:lvl6pPr>
    <a:lvl7pPr marL="3839787" algn="l" defTabSz="639965" rtl="0" eaLnBrk="1" latinLnBrk="0" hangingPunct="1">
      <a:defRPr sz="2500" kern="1200">
        <a:solidFill>
          <a:schemeClr val="tx1"/>
        </a:solidFill>
        <a:latin typeface="+mn-lt"/>
        <a:ea typeface="+mn-ea"/>
        <a:cs typeface="+mn-cs"/>
      </a:defRPr>
    </a:lvl7pPr>
    <a:lvl8pPr marL="4479752" algn="l" defTabSz="639965" rtl="0" eaLnBrk="1" latinLnBrk="0" hangingPunct="1">
      <a:defRPr sz="2500" kern="1200">
        <a:solidFill>
          <a:schemeClr val="tx1"/>
        </a:solidFill>
        <a:latin typeface="+mn-lt"/>
        <a:ea typeface="+mn-ea"/>
        <a:cs typeface="+mn-cs"/>
      </a:defRPr>
    </a:lvl8pPr>
    <a:lvl9pPr marL="5119717" algn="l" defTabSz="639965"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4FD1FF"/>
    <a:srgbClr val="FFF200"/>
    <a:srgbClr val="FCB0A3"/>
    <a:srgbClr val="E6CDFF"/>
    <a:srgbClr val="FDC000"/>
    <a:srgbClr val="0D1C25"/>
    <a:srgbClr val="94FF34"/>
    <a:srgbClr val="FD6480"/>
    <a:srgbClr val="F78D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72" autoAdjust="0"/>
    <p:restoredTop sz="94660"/>
  </p:normalViewPr>
  <p:slideViewPr>
    <p:cSldViewPr snapToGrid="0" snapToObjects="1">
      <p:cViewPr varScale="1">
        <p:scale>
          <a:sx n="46" d="100"/>
          <a:sy n="46" d="100"/>
        </p:scale>
        <p:origin x="1926" y="60"/>
      </p:cViewPr>
      <p:guideLst>
        <p:guide orient="horz" pos="4032"/>
        <p:guide pos="302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312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D60CEE-90BF-4346-8FB3-6CCF522419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737095-41EA-9840-A7C5-70A1053135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8BD72C-930C-5D47-B86E-EF2A13D0E65C}" type="datetimeFigureOut">
              <a:rPr lang="en-US" smtClean="0"/>
              <a:t>6/9/2020</a:t>
            </a:fld>
            <a:endParaRPr lang="en-US"/>
          </a:p>
        </p:txBody>
      </p:sp>
      <p:sp>
        <p:nvSpPr>
          <p:cNvPr id="4" name="Footer Placeholder 3">
            <a:extLst>
              <a:ext uri="{FF2B5EF4-FFF2-40B4-BE49-F238E27FC236}">
                <a16:creationId xmlns:a16="http://schemas.microsoft.com/office/drawing/2014/main" id="{DD3997D8-CB5E-3845-9E13-30464F04FA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5A4F9C1-FBB3-2541-BF13-CF27ABB520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579160-7AD1-BE49-A5E9-43D714101255}" type="slidenum">
              <a:rPr lang="en-US" smtClean="0"/>
              <a:t>‹#›</a:t>
            </a:fld>
            <a:endParaRPr lang="en-US"/>
          </a:p>
        </p:txBody>
      </p:sp>
    </p:spTree>
    <p:extLst>
      <p:ext uri="{BB962C8B-B14F-4D97-AF65-F5344CB8AC3E}">
        <p14:creationId xmlns:p14="http://schemas.microsoft.com/office/powerpoint/2010/main" val="2591540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773E7B-9DAD-8F49-B64E-F4C3EA27C908}" type="datetimeFigureOut">
              <a:rPr lang="en-US" smtClean="0"/>
              <a:t>6/9/2020</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891E9-40C0-1B47-B6E0-CFB0472826FD}" type="slidenum">
              <a:rPr lang="en-GB" smtClean="0"/>
              <a:t>‹#›</a:t>
            </a:fld>
            <a:endParaRPr lang="en-GB"/>
          </a:p>
        </p:txBody>
      </p:sp>
    </p:spTree>
    <p:extLst>
      <p:ext uri="{BB962C8B-B14F-4D97-AF65-F5344CB8AC3E}">
        <p14:creationId xmlns:p14="http://schemas.microsoft.com/office/powerpoint/2010/main" val="14605115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3AB70-ECD7-D746-8FA5-FD7E285D27F5}"/>
              </a:ext>
            </a:extLst>
          </p:cNvPr>
          <p:cNvSpPr/>
          <p:nvPr userDrawn="1"/>
        </p:nvSpPr>
        <p:spPr>
          <a:xfrm>
            <a:off x="2" y="-9027"/>
            <a:ext cx="9601198" cy="12810627"/>
          </a:xfrm>
          <a:prstGeom prst="rect">
            <a:avLst/>
          </a:prstGeom>
          <a:solidFill>
            <a:srgbClr val="94FF34"/>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3" name="Rectangle 2">
            <a:extLst>
              <a:ext uri="{FF2B5EF4-FFF2-40B4-BE49-F238E27FC236}">
                <a16:creationId xmlns:a16="http://schemas.microsoft.com/office/drawing/2014/main" id="{937F285B-D1A4-3141-BA17-138E147526C5}"/>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36604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2D0F9F-618E-3C40-9120-1DE8DFF7CCC8}"/>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84720B-182A-1F4C-81B0-019D53AA020E}"/>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34F01-5B46-B540-BE4B-68AD9F1600E4}"/>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37247602-BCD1-5347-9E44-AB8E11402FFE}" type="datetimeFigureOut">
              <a:rPr lang="en-US" smtClean="0"/>
              <a:t>6/9/2020</a:t>
            </a:fld>
            <a:endParaRPr lang="en-US"/>
          </a:p>
        </p:txBody>
      </p:sp>
      <p:sp>
        <p:nvSpPr>
          <p:cNvPr id="5" name="Footer Placeholder 4">
            <a:extLst>
              <a:ext uri="{FF2B5EF4-FFF2-40B4-BE49-F238E27FC236}">
                <a16:creationId xmlns:a16="http://schemas.microsoft.com/office/drawing/2014/main" id="{0C12C3E2-BF35-D546-B57B-84E3573C35B1}"/>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89A090-AAF4-854E-858B-EC91CE778089}"/>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B9840CEE-A93D-0143-BA37-8959681176E1}" type="slidenum">
              <a:rPr lang="en-US" smtClean="0"/>
              <a:t>‹#›</a:t>
            </a:fld>
            <a:endParaRPr lang="en-US"/>
          </a:p>
        </p:txBody>
      </p:sp>
      <p:sp>
        <p:nvSpPr>
          <p:cNvPr id="7" name="Rectangle 6">
            <a:extLst>
              <a:ext uri="{FF2B5EF4-FFF2-40B4-BE49-F238E27FC236}">
                <a16:creationId xmlns:a16="http://schemas.microsoft.com/office/drawing/2014/main" id="{6D398829-50C9-E34C-81E9-D97038EFFC87}"/>
              </a:ext>
            </a:extLst>
          </p:cNvPr>
          <p:cNvSpPr/>
          <p:nvPr userDrawn="1"/>
        </p:nvSpPr>
        <p:spPr>
          <a:xfrm>
            <a:off x="2" y="-9027"/>
            <a:ext cx="9601198" cy="12810627"/>
          </a:xfrm>
          <a:prstGeom prst="rect">
            <a:avLst/>
          </a:prstGeom>
          <a:solidFill>
            <a:srgbClr val="4FD1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2C436D84-D374-8F41-B337-12C505A1A81B}"/>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147010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NAG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90597-563E-0344-8308-E4275816F475}"/>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00CDD9-7EB8-B742-8A1F-4D65FD24B429}"/>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E7B01-D05A-0240-B713-0CB5F98CF409}"/>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CE0391FA-C1DB-CA46-BF2F-8063A707BB47}" type="datetimeFigureOut">
              <a:rPr lang="en-US" smtClean="0"/>
              <a:t>6/9/2020</a:t>
            </a:fld>
            <a:endParaRPr lang="en-US"/>
          </a:p>
        </p:txBody>
      </p:sp>
      <p:sp>
        <p:nvSpPr>
          <p:cNvPr id="5" name="Footer Placeholder 4">
            <a:extLst>
              <a:ext uri="{FF2B5EF4-FFF2-40B4-BE49-F238E27FC236}">
                <a16:creationId xmlns:a16="http://schemas.microsoft.com/office/drawing/2014/main" id="{C1C707D5-03BA-7441-8781-0EF71706646F}"/>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909F82-85BE-0E4F-A527-30B3C552F828}"/>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400DAD89-19F3-8D49-8BC4-9CF9E20AA24C}" type="slidenum">
              <a:rPr lang="en-US" smtClean="0"/>
              <a:t>‹#›</a:t>
            </a:fld>
            <a:endParaRPr lang="en-US"/>
          </a:p>
        </p:txBody>
      </p:sp>
      <p:sp>
        <p:nvSpPr>
          <p:cNvPr id="7" name="Rectangle 6">
            <a:extLst>
              <a:ext uri="{FF2B5EF4-FFF2-40B4-BE49-F238E27FC236}">
                <a16:creationId xmlns:a16="http://schemas.microsoft.com/office/drawing/2014/main" id="{6E927DA8-C3AA-2341-9612-117EF995CA96}"/>
              </a:ext>
            </a:extLst>
          </p:cNvPr>
          <p:cNvSpPr/>
          <p:nvPr userDrawn="1"/>
        </p:nvSpPr>
        <p:spPr>
          <a:xfrm>
            <a:off x="2" y="-9027"/>
            <a:ext cx="9601198" cy="12810627"/>
          </a:xfrm>
          <a:prstGeom prst="rect">
            <a:avLst/>
          </a:prstGeom>
          <a:solidFill>
            <a:srgbClr val="FDC0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72D2875C-54E1-D74F-BB02-970DE35BC3BE}"/>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135621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C80CB-EAD4-D648-ABE9-F06E291D031A}"/>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0FA2A9-EEC8-5749-8DF9-EA8C14554424}"/>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47E67-1102-A843-8DA8-AC1C099885E9}"/>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04E90B92-251B-1445-8238-6B530C705814}" type="datetimeFigureOut">
              <a:rPr lang="en-US" smtClean="0"/>
              <a:t>6/9/2020</a:t>
            </a:fld>
            <a:endParaRPr lang="en-US"/>
          </a:p>
        </p:txBody>
      </p:sp>
      <p:sp>
        <p:nvSpPr>
          <p:cNvPr id="5" name="Footer Placeholder 4">
            <a:extLst>
              <a:ext uri="{FF2B5EF4-FFF2-40B4-BE49-F238E27FC236}">
                <a16:creationId xmlns:a16="http://schemas.microsoft.com/office/drawing/2014/main" id="{65C8BF49-B0CF-BB49-937B-D628F2958DED}"/>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4EE353-722D-294C-AAD3-88A4A9983116}"/>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C00C79E2-9D53-064C-90CA-09077B9E0ACB}" type="slidenum">
              <a:rPr lang="en-US" smtClean="0"/>
              <a:t>‹#›</a:t>
            </a:fld>
            <a:endParaRPr lang="en-US"/>
          </a:p>
        </p:txBody>
      </p:sp>
      <p:sp>
        <p:nvSpPr>
          <p:cNvPr id="7" name="Rectangle 6">
            <a:extLst>
              <a:ext uri="{FF2B5EF4-FFF2-40B4-BE49-F238E27FC236}">
                <a16:creationId xmlns:a16="http://schemas.microsoft.com/office/drawing/2014/main" id="{206B0764-79B2-5247-9A51-12D35FD4FE34}"/>
              </a:ext>
            </a:extLst>
          </p:cNvPr>
          <p:cNvSpPr/>
          <p:nvPr userDrawn="1"/>
        </p:nvSpPr>
        <p:spPr>
          <a:xfrm>
            <a:off x="2" y="-9027"/>
            <a:ext cx="9601198" cy="12810627"/>
          </a:xfrm>
          <a:prstGeom prst="rect">
            <a:avLst/>
          </a:prstGeom>
          <a:solidFill>
            <a:srgbClr val="FCB0A3"/>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504A3B42-F5D5-6C44-B5BC-E45C26C523F4}"/>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208412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RPL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E9345-7E96-6340-86D2-4F23D5020D0E}"/>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08CF41-D239-ED42-A8FB-B0649C6BEC2A}"/>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F088B-87C2-4249-9FA3-548293B8456B}"/>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3F69E651-DED8-284B-B9D3-108E49D62949}" type="datetimeFigureOut">
              <a:rPr lang="en-US" smtClean="0"/>
              <a:t>6/9/2020</a:t>
            </a:fld>
            <a:endParaRPr lang="en-US"/>
          </a:p>
        </p:txBody>
      </p:sp>
      <p:sp>
        <p:nvSpPr>
          <p:cNvPr id="5" name="Footer Placeholder 4">
            <a:extLst>
              <a:ext uri="{FF2B5EF4-FFF2-40B4-BE49-F238E27FC236}">
                <a16:creationId xmlns:a16="http://schemas.microsoft.com/office/drawing/2014/main" id="{25E82104-F3EB-CE42-9416-BD5CC55BF192}"/>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0F1B28-FB2D-204C-8078-87F9B042F549}"/>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B0396398-11D6-E94A-BD58-5F0B6949EB27}" type="slidenum">
              <a:rPr lang="en-US" smtClean="0"/>
              <a:t>‹#›</a:t>
            </a:fld>
            <a:endParaRPr lang="en-US"/>
          </a:p>
        </p:txBody>
      </p:sp>
      <p:sp>
        <p:nvSpPr>
          <p:cNvPr id="7" name="Rectangle 6">
            <a:extLst>
              <a:ext uri="{FF2B5EF4-FFF2-40B4-BE49-F238E27FC236}">
                <a16:creationId xmlns:a16="http://schemas.microsoft.com/office/drawing/2014/main" id="{90572646-3B00-8C49-9AC7-0CD2C59A192F}"/>
              </a:ext>
            </a:extLst>
          </p:cNvPr>
          <p:cNvSpPr/>
          <p:nvPr userDrawn="1"/>
        </p:nvSpPr>
        <p:spPr>
          <a:xfrm>
            <a:off x="2" y="-9027"/>
            <a:ext cx="9601198" cy="12810627"/>
          </a:xfrm>
          <a:prstGeom prst="rect">
            <a:avLst/>
          </a:prstGeom>
          <a:solidFill>
            <a:srgbClr val="E6CD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1FADD114-9CB7-9E4B-B939-42F6ECAFA73F}"/>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pic>
        <p:nvPicPr>
          <p:cNvPr id="9" name="Picture 2">
            <a:extLst>
              <a:ext uri="{FF2B5EF4-FFF2-40B4-BE49-F238E27FC236}">
                <a16:creationId xmlns:a16="http://schemas.microsoft.com/office/drawing/2014/main" id="{482CF8EA-4945-3B40-BC06-031DD72D30B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5146" y="268154"/>
            <a:ext cx="1856179" cy="56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a:extLst>
              <a:ext uri="{FF2B5EF4-FFF2-40B4-BE49-F238E27FC236}">
                <a16:creationId xmlns:a16="http://schemas.microsoft.com/office/drawing/2014/main" id="{5191F279-47AF-4049-BDAD-6116EC7FA06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2466" y="268154"/>
            <a:ext cx="1835119" cy="55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503A910C-3567-F84C-9604-B0CFC60BF7D5}"/>
              </a:ext>
            </a:extLst>
          </p:cNvPr>
          <p:cNvPicPr>
            <a:picLocks noChangeAspect="1"/>
          </p:cNvPicPr>
          <p:nvPr userDrawn="1"/>
        </p:nvPicPr>
        <p:blipFill>
          <a:blip r:embed="rId4"/>
          <a:stretch>
            <a:fillRect/>
          </a:stretch>
        </p:blipFill>
        <p:spPr>
          <a:xfrm>
            <a:off x="269875" y="268154"/>
            <a:ext cx="2278830" cy="2463368"/>
          </a:xfrm>
          <a:prstGeom prst="rect">
            <a:avLst/>
          </a:prstGeom>
        </p:spPr>
      </p:pic>
      <p:pic>
        <p:nvPicPr>
          <p:cNvPr id="12" name="Picture 2">
            <a:extLst>
              <a:ext uri="{FF2B5EF4-FFF2-40B4-BE49-F238E27FC236}">
                <a16:creationId xmlns:a16="http://schemas.microsoft.com/office/drawing/2014/main" id="{2B651E61-E462-8548-A2AB-41FDF1290B7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24905" y="268154"/>
            <a:ext cx="2520000" cy="72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77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UR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08CF41-D239-ED42-A8FB-B0649C6BEC2A}"/>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F088B-87C2-4249-9FA3-548293B8456B}"/>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3F69E651-DED8-284B-B9D3-108E49D62949}" type="datetimeFigureOut">
              <a:rPr lang="en-US" smtClean="0"/>
              <a:t>6/9/2020</a:t>
            </a:fld>
            <a:endParaRPr lang="en-US"/>
          </a:p>
        </p:txBody>
      </p:sp>
      <p:sp>
        <p:nvSpPr>
          <p:cNvPr id="5" name="Footer Placeholder 4">
            <a:extLst>
              <a:ext uri="{FF2B5EF4-FFF2-40B4-BE49-F238E27FC236}">
                <a16:creationId xmlns:a16="http://schemas.microsoft.com/office/drawing/2014/main" id="{25E82104-F3EB-CE42-9416-BD5CC55BF192}"/>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0F1B28-FB2D-204C-8078-87F9B042F549}"/>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B0396398-11D6-E94A-BD58-5F0B6949EB27}" type="slidenum">
              <a:rPr lang="en-US" smtClean="0"/>
              <a:t>‹#›</a:t>
            </a:fld>
            <a:endParaRPr lang="en-US"/>
          </a:p>
        </p:txBody>
      </p:sp>
      <p:sp>
        <p:nvSpPr>
          <p:cNvPr id="7" name="Rectangle 6">
            <a:extLst>
              <a:ext uri="{FF2B5EF4-FFF2-40B4-BE49-F238E27FC236}">
                <a16:creationId xmlns:a16="http://schemas.microsoft.com/office/drawing/2014/main" id="{90572646-3B00-8C49-9AC7-0CD2C59A192F}"/>
              </a:ext>
            </a:extLst>
          </p:cNvPr>
          <p:cNvSpPr/>
          <p:nvPr userDrawn="1"/>
        </p:nvSpPr>
        <p:spPr>
          <a:xfrm>
            <a:off x="2" y="-9027"/>
            <a:ext cx="9601198" cy="12810627"/>
          </a:xfrm>
          <a:prstGeom prst="rect">
            <a:avLst/>
          </a:prstGeom>
          <a:solidFill>
            <a:srgbClr val="E6CD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1FADD114-9CB7-9E4B-B939-42F6ECAFA73F}"/>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171774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1550B-D4A8-0D4D-AD1A-5D7DBFE3BF63}"/>
              </a:ext>
            </a:extLst>
          </p:cNvPr>
          <p:cNvSpPr>
            <a:spLocks noGrp="1"/>
          </p:cNvSpPr>
          <p:nvPr>
            <p:ph type="title"/>
          </p:nvPr>
        </p:nvSpPr>
        <p:spPr>
          <a:xfrm>
            <a:off x="479425" y="512763"/>
            <a:ext cx="8642350" cy="21336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D08CABC-4A51-674E-8F91-85261E8F8700}"/>
              </a:ext>
            </a:extLst>
          </p:cNvPr>
          <p:cNvSpPr>
            <a:spLocks noGrp="1"/>
          </p:cNvSpPr>
          <p:nvPr>
            <p:ph idx="1"/>
          </p:nvPr>
        </p:nvSpPr>
        <p:spPr>
          <a:xfrm>
            <a:off x="479425" y="2987675"/>
            <a:ext cx="8642350" cy="844708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A86338-BC4B-ED4E-B827-F3469304BE42}"/>
              </a:ext>
            </a:extLst>
          </p:cNvPr>
          <p:cNvSpPr>
            <a:spLocks noGrp="1"/>
          </p:cNvSpPr>
          <p:nvPr>
            <p:ph type="dt" sz="half" idx="2"/>
          </p:nvPr>
        </p:nvSpPr>
        <p:spPr>
          <a:xfrm>
            <a:off x="479425" y="11864975"/>
            <a:ext cx="2241550"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EB71A2AB-12BE-FE4D-8932-D89A478D497B}" type="datetimeFigureOut">
              <a:rPr lang="en-US" smtClean="0"/>
              <a:t>6/9/2020</a:t>
            </a:fld>
            <a:endParaRPr lang="en-GB"/>
          </a:p>
        </p:txBody>
      </p:sp>
      <p:sp>
        <p:nvSpPr>
          <p:cNvPr id="5" name="Footer Placeholder 4">
            <a:extLst>
              <a:ext uri="{FF2B5EF4-FFF2-40B4-BE49-F238E27FC236}">
                <a16:creationId xmlns:a16="http://schemas.microsoft.com/office/drawing/2014/main" id="{AF9E2F1C-2D15-CB4D-8F07-7AB8EFC907F6}"/>
              </a:ext>
            </a:extLst>
          </p:cNvPr>
          <p:cNvSpPr>
            <a:spLocks noGrp="1"/>
          </p:cNvSpPr>
          <p:nvPr>
            <p:ph type="ftr" sz="quarter" idx="3"/>
          </p:nvPr>
        </p:nvSpPr>
        <p:spPr>
          <a:xfrm>
            <a:off x="3279775" y="11864975"/>
            <a:ext cx="3041650"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0792D0-6F41-8944-93C8-C109093AB6C5}"/>
              </a:ext>
            </a:extLst>
          </p:cNvPr>
          <p:cNvSpPr>
            <a:spLocks noGrp="1"/>
          </p:cNvSpPr>
          <p:nvPr>
            <p:ph type="sldNum" sz="quarter" idx="4"/>
          </p:nvPr>
        </p:nvSpPr>
        <p:spPr>
          <a:xfrm>
            <a:off x="6880225" y="11864975"/>
            <a:ext cx="2241550"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69B076B8-37DA-7B4E-ACAD-6B0A4C63A612}" type="slidenum">
              <a:rPr lang="en-GB" smtClean="0"/>
              <a:t>‹#›</a:t>
            </a:fld>
            <a:endParaRPr lang="en-GB"/>
          </a:p>
        </p:txBody>
      </p:sp>
      <p:sp>
        <p:nvSpPr>
          <p:cNvPr id="7" name="Rectangle 6">
            <a:extLst>
              <a:ext uri="{FF2B5EF4-FFF2-40B4-BE49-F238E27FC236}">
                <a16:creationId xmlns:a16="http://schemas.microsoft.com/office/drawing/2014/main" id="{1B6210DA-A5C2-C948-AEF1-F0CBA32819FB}"/>
              </a:ext>
            </a:extLst>
          </p:cNvPr>
          <p:cNvSpPr/>
          <p:nvPr userDrawn="1"/>
        </p:nvSpPr>
        <p:spPr>
          <a:xfrm>
            <a:off x="2" y="-9027"/>
            <a:ext cx="9601198" cy="12810627"/>
          </a:xfrm>
          <a:prstGeom prst="rect">
            <a:avLst/>
          </a:prstGeom>
          <a:solidFill>
            <a:srgbClr val="FFF2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E5AA8F20-CA7A-9B4F-B9FB-D08240D4CA70}"/>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343941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25924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715" r:id="rId4"/>
    <p:sldLayoutId id="2147483717" r:id="rId5"/>
    <p:sldLayoutId id="2147483718" r:id="rId6"/>
    <p:sldLayoutId id="2147483716" r:id="rId7"/>
  </p:sldLayoutIdLst>
  <p:txStyles>
    <p:titleStyle>
      <a:lvl1pPr algn="ctr" defTabSz="639965" rtl="0" eaLnBrk="1" latinLnBrk="0" hangingPunct="1">
        <a:spcBef>
          <a:spcPct val="0"/>
        </a:spcBef>
        <a:buNone/>
        <a:defRPr sz="6100" kern="1200">
          <a:solidFill>
            <a:schemeClr val="tx1"/>
          </a:solidFill>
          <a:latin typeface="+mj-lt"/>
          <a:ea typeface="+mj-ea"/>
          <a:cs typeface="+mj-cs"/>
        </a:defRPr>
      </a:lvl1pPr>
    </p:titleStyle>
    <p:bodyStyle>
      <a:lvl1pPr marL="479974" indent="-479974" algn="l" defTabSz="639965" rtl="0" eaLnBrk="1" latinLnBrk="0" hangingPunct="1">
        <a:spcBef>
          <a:spcPct val="20000"/>
        </a:spcBef>
        <a:buFont typeface="Arial"/>
        <a:buChar char="•"/>
        <a:defRPr sz="4500" kern="1200">
          <a:solidFill>
            <a:schemeClr val="tx1"/>
          </a:solidFill>
          <a:latin typeface="+mn-lt"/>
          <a:ea typeface="+mn-ea"/>
          <a:cs typeface="+mn-cs"/>
        </a:defRPr>
      </a:lvl1pPr>
      <a:lvl2pPr marL="1039942" indent="-399977" algn="l" defTabSz="639965" rtl="0" eaLnBrk="1" latinLnBrk="0" hangingPunct="1">
        <a:spcBef>
          <a:spcPct val="20000"/>
        </a:spcBef>
        <a:buFont typeface="Arial"/>
        <a:buChar char="–"/>
        <a:defRPr sz="3900" kern="1200">
          <a:solidFill>
            <a:schemeClr val="tx1"/>
          </a:solidFill>
          <a:latin typeface="+mn-lt"/>
          <a:ea typeface="+mn-ea"/>
          <a:cs typeface="+mn-cs"/>
        </a:defRPr>
      </a:lvl2pPr>
      <a:lvl3pPr marL="1599912" indent="-319982" algn="l" defTabSz="639965" rtl="0" eaLnBrk="1" latinLnBrk="0" hangingPunct="1">
        <a:spcBef>
          <a:spcPct val="20000"/>
        </a:spcBef>
        <a:buFont typeface="Arial"/>
        <a:buChar char="•"/>
        <a:defRPr sz="3300" kern="1200">
          <a:solidFill>
            <a:schemeClr val="tx1"/>
          </a:solidFill>
          <a:latin typeface="+mn-lt"/>
          <a:ea typeface="+mn-ea"/>
          <a:cs typeface="+mn-cs"/>
        </a:defRPr>
      </a:lvl3pPr>
      <a:lvl4pPr marL="2239875" indent="-319982" algn="l" defTabSz="639965" rtl="0" eaLnBrk="1" latinLnBrk="0" hangingPunct="1">
        <a:spcBef>
          <a:spcPct val="20000"/>
        </a:spcBef>
        <a:buFont typeface="Arial"/>
        <a:buChar char="–"/>
        <a:defRPr sz="2800" kern="1200">
          <a:solidFill>
            <a:schemeClr val="tx1"/>
          </a:solidFill>
          <a:latin typeface="+mn-lt"/>
          <a:ea typeface="+mn-ea"/>
          <a:cs typeface="+mn-cs"/>
        </a:defRPr>
      </a:lvl4pPr>
      <a:lvl5pPr marL="2879840" indent="-319982" algn="l" defTabSz="639965" rtl="0" eaLnBrk="1" latinLnBrk="0" hangingPunct="1">
        <a:spcBef>
          <a:spcPct val="20000"/>
        </a:spcBef>
        <a:buFont typeface="Arial"/>
        <a:buChar char="»"/>
        <a:defRPr sz="2800" kern="1200">
          <a:solidFill>
            <a:schemeClr val="tx1"/>
          </a:solidFill>
          <a:latin typeface="+mn-lt"/>
          <a:ea typeface="+mn-ea"/>
          <a:cs typeface="+mn-cs"/>
        </a:defRPr>
      </a:lvl5pPr>
      <a:lvl6pPr marL="3519805" indent="-319982" algn="l" defTabSz="639965" rtl="0" eaLnBrk="1" latinLnBrk="0" hangingPunct="1">
        <a:spcBef>
          <a:spcPct val="20000"/>
        </a:spcBef>
        <a:buFont typeface="Arial"/>
        <a:buChar char="•"/>
        <a:defRPr sz="2800" kern="1200">
          <a:solidFill>
            <a:schemeClr val="tx1"/>
          </a:solidFill>
          <a:latin typeface="+mn-lt"/>
          <a:ea typeface="+mn-ea"/>
          <a:cs typeface="+mn-cs"/>
        </a:defRPr>
      </a:lvl6pPr>
      <a:lvl7pPr marL="4159770" indent="-319982" algn="l" defTabSz="639965" rtl="0" eaLnBrk="1" latinLnBrk="0" hangingPunct="1">
        <a:spcBef>
          <a:spcPct val="20000"/>
        </a:spcBef>
        <a:buFont typeface="Arial"/>
        <a:buChar char="•"/>
        <a:defRPr sz="2800" kern="1200">
          <a:solidFill>
            <a:schemeClr val="tx1"/>
          </a:solidFill>
          <a:latin typeface="+mn-lt"/>
          <a:ea typeface="+mn-ea"/>
          <a:cs typeface="+mn-cs"/>
        </a:defRPr>
      </a:lvl7pPr>
      <a:lvl8pPr marL="4799734" indent="-319982" algn="l" defTabSz="639965" rtl="0" eaLnBrk="1" latinLnBrk="0" hangingPunct="1">
        <a:spcBef>
          <a:spcPct val="20000"/>
        </a:spcBef>
        <a:buFont typeface="Arial"/>
        <a:buChar char="•"/>
        <a:defRPr sz="2800" kern="1200">
          <a:solidFill>
            <a:schemeClr val="tx1"/>
          </a:solidFill>
          <a:latin typeface="+mn-lt"/>
          <a:ea typeface="+mn-ea"/>
          <a:cs typeface="+mn-cs"/>
        </a:defRPr>
      </a:lvl8pPr>
      <a:lvl9pPr marL="5439699" indent="-319982" algn="l" defTabSz="639965"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39965" rtl="0" eaLnBrk="1" latinLnBrk="0" hangingPunct="1">
        <a:defRPr sz="2500" kern="1200">
          <a:solidFill>
            <a:schemeClr val="tx1"/>
          </a:solidFill>
          <a:latin typeface="+mn-lt"/>
          <a:ea typeface="+mn-ea"/>
          <a:cs typeface="+mn-cs"/>
        </a:defRPr>
      </a:lvl1pPr>
      <a:lvl2pPr marL="639965" algn="l" defTabSz="639965" rtl="0" eaLnBrk="1" latinLnBrk="0" hangingPunct="1">
        <a:defRPr sz="2500" kern="1200">
          <a:solidFill>
            <a:schemeClr val="tx1"/>
          </a:solidFill>
          <a:latin typeface="+mn-lt"/>
          <a:ea typeface="+mn-ea"/>
          <a:cs typeface="+mn-cs"/>
        </a:defRPr>
      </a:lvl2pPr>
      <a:lvl3pPr marL="1279930" algn="l" defTabSz="639965" rtl="0" eaLnBrk="1" latinLnBrk="0" hangingPunct="1">
        <a:defRPr sz="2500" kern="1200">
          <a:solidFill>
            <a:schemeClr val="tx1"/>
          </a:solidFill>
          <a:latin typeface="+mn-lt"/>
          <a:ea typeface="+mn-ea"/>
          <a:cs typeface="+mn-cs"/>
        </a:defRPr>
      </a:lvl3pPr>
      <a:lvl4pPr marL="1919894" algn="l" defTabSz="639965" rtl="0" eaLnBrk="1" latinLnBrk="0" hangingPunct="1">
        <a:defRPr sz="2500" kern="1200">
          <a:solidFill>
            <a:schemeClr val="tx1"/>
          </a:solidFill>
          <a:latin typeface="+mn-lt"/>
          <a:ea typeface="+mn-ea"/>
          <a:cs typeface="+mn-cs"/>
        </a:defRPr>
      </a:lvl4pPr>
      <a:lvl5pPr marL="2559858" algn="l" defTabSz="639965" rtl="0" eaLnBrk="1" latinLnBrk="0" hangingPunct="1">
        <a:defRPr sz="2500" kern="1200">
          <a:solidFill>
            <a:schemeClr val="tx1"/>
          </a:solidFill>
          <a:latin typeface="+mn-lt"/>
          <a:ea typeface="+mn-ea"/>
          <a:cs typeface="+mn-cs"/>
        </a:defRPr>
      </a:lvl5pPr>
      <a:lvl6pPr marL="3199822" algn="l" defTabSz="639965" rtl="0" eaLnBrk="1" latinLnBrk="0" hangingPunct="1">
        <a:defRPr sz="2500" kern="1200">
          <a:solidFill>
            <a:schemeClr val="tx1"/>
          </a:solidFill>
          <a:latin typeface="+mn-lt"/>
          <a:ea typeface="+mn-ea"/>
          <a:cs typeface="+mn-cs"/>
        </a:defRPr>
      </a:lvl6pPr>
      <a:lvl7pPr marL="3839787" algn="l" defTabSz="639965" rtl="0" eaLnBrk="1" latinLnBrk="0" hangingPunct="1">
        <a:defRPr sz="2500" kern="1200">
          <a:solidFill>
            <a:schemeClr val="tx1"/>
          </a:solidFill>
          <a:latin typeface="+mn-lt"/>
          <a:ea typeface="+mn-ea"/>
          <a:cs typeface="+mn-cs"/>
        </a:defRPr>
      </a:lvl7pPr>
      <a:lvl8pPr marL="4479752" algn="l" defTabSz="639965" rtl="0" eaLnBrk="1" latinLnBrk="0" hangingPunct="1">
        <a:defRPr sz="2500" kern="1200">
          <a:solidFill>
            <a:schemeClr val="tx1"/>
          </a:solidFill>
          <a:latin typeface="+mn-lt"/>
          <a:ea typeface="+mn-ea"/>
          <a:cs typeface="+mn-cs"/>
        </a:defRPr>
      </a:lvl8pPr>
      <a:lvl9pPr marL="5119717" algn="l" defTabSz="639965"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png"/><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385739-5875-F543-A29E-BAFAB2B3F999}"/>
              </a:ext>
            </a:extLst>
          </p:cNvPr>
          <p:cNvSpPr/>
          <p:nvPr/>
        </p:nvSpPr>
        <p:spPr>
          <a:xfrm>
            <a:off x="2655841" y="1136011"/>
            <a:ext cx="6495032" cy="42165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800" b="1" dirty="0">
                <a:latin typeface="Calibri" panose="020F0502020204030204" pitchFamily="34" charset="0"/>
                <a:ea typeface="Calibri" panose="020F0502020204030204" pitchFamily="34" charset="0"/>
                <a:cs typeface="Times New Roman" panose="02020603050405020304" pitchFamily="18" charset="0"/>
              </a:rPr>
              <a:t>What is positive wellbeing?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It is a state of overall good health in both body and mind and can include: </a:t>
            </a:r>
          </a:p>
          <a:p>
            <a:pPr>
              <a:spcAft>
                <a:spcPts val="0"/>
              </a:spcAft>
            </a:pP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Wingdings" pitchFamily="2" charset="2"/>
              <a:buChar char="ü"/>
            </a:pPr>
            <a:r>
              <a:rPr lang="en-GB" sz="2000" b="1" dirty="0">
                <a:latin typeface="Calibri" panose="020F0502020204030204" pitchFamily="34" charset="0"/>
                <a:ea typeface="Calibri" panose="020F0502020204030204" pitchFamily="34" charset="0"/>
                <a:cs typeface="Times New Roman" panose="02020603050405020304" pitchFamily="18" charset="0"/>
              </a:rPr>
              <a:t>Intellectual</a:t>
            </a:r>
            <a:r>
              <a:rPr lang="en-GB" sz="2000" dirty="0">
                <a:latin typeface="Calibri" panose="020F0502020204030204" pitchFamily="34" charset="0"/>
                <a:ea typeface="Calibri" panose="020F0502020204030204" pitchFamily="34" charset="0"/>
                <a:cs typeface="Times New Roman" panose="02020603050405020304" pitchFamily="18" charset="0"/>
              </a:rPr>
              <a:t> (cognitive stimulation such as problem solving puzzles), </a:t>
            </a:r>
          </a:p>
          <a:p>
            <a:pPr marL="342900" indent="-342900">
              <a:spcAft>
                <a:spcPts val="0"/>
              </a:spcAft>
              <a:buFont typeface="Wingdings" pitchFamily="2" charset="2"/>
              <a:buChar char="ü"/>
            </a:pPr>
            <a:r>
              <a:rPr lang="en-GB" sz="2000" b="1" dirty="0">
                <a:latin typeface="Calibri" panose="020F0502020204030204" pitchFamily="34" charset="0"/>
                <a:ea typeface="Calibri" panose="020F0502020204030204" pitchFamily="34" charset="0"/>
                <a:cs typeface="Times New Roman" panose="02020603050405020304" pitchFamily="18" charset="0"/>
              </a:rPr>
              <a:t>Spiritual</a:t>
            </a:r>
            <a:r>
              <a:rPr lang="en-GB" sz="2000" dirty="0">
                <a:latin typeface="Calibri" panose="020F0502020204030204" pitchFamily="34" charset="0"/>
                <a:ea typeface="Calibri" panose="020F0502020204030204" pitchFamily="34" charset="0"/>
                <a:cs typeface="Times New Roman" panose="02020603050405020304" pitchFamily="18" charset="0"/>
              </a:rPr>
              <a:t> (understanding sense of purpose and beyond your own existence, can be through prayer or exploration of a higher power, etc) </a:t>
            </a:r>
          </a:p>
          <a:p>
            <a:pPr marL="342900" indent="-342900">
              <a:spcAft>
                <a:spcPts val="0"/>
              </a:spcAft>
              <a:buFont typeface="Wingdings" pitchFamily="2" charset="2"/>
              <a:buChar char="ü"/>
            </a:pPr>
            <a:r>
              <a:rPr lang="en-GB" sz="2000" b="1" dirty="0">
                <a:latin typeface="Calibri" panose="020F0502020204030204" pitchFamily="34" charset="0"/>
                <a:ea typeface="Calibri" panose="020F0502020204030204" pitchFamily="34" charset="0"/>
                <a:cs typeface="Times New Roman" panose="02020603050405020304" pitchFamily="18" charset="0"/>
              </a:rPr>
              <a:t>Social </a:t>
            </a:r>
            <a:r>
              <a:rPr lang="en-GB" sz="2000" dirty="0">
                <a:latin typeface="Calibri" panose="020F0502020204030204" pitchFamily="34" charset="0"/>
                <a:ea typeface="Calibri" panose="020F0502020204030204" pitchFamily="34" charset="0"/>
                <a:cs typeface="Times New Roman" panose="02020603050405020304" pitchFamily="18" charset="0"/>
              </a:rPr>
              <a:t>(building relationships and community support through friends and family and neighbours etc.)</a:t>
            </a:r>
          </a:p>
          <a:p>
            <a:pPr marL="342900" indent="-342900">
              <a:spcAft>
                <a:spcPts val="0"/>
              </a:spcAft>
              <a:buFont typeface="Wingdings" pitchFamily="2" charset="2"/>
              <a:buChar char="ü"/>
            </a:pPr>
            <a:r>
              <a:rPr lang="en-GB" sz="2000" b="1" dirty="0">
                <a:latin typeface="Calibri" panose="020F0502020204030204" pitchFamily="34" charset="0"/>
                <a:ea typeface="Calibri" panose="020F0502020204030204" pitchFamily="34" charset="0"/>
                <a:cs typeface="Times New Roman" panose="02020603050405020304" pitchFamily="18" charset="0"/>
              </a:rPr>
              <a:t>Physical</a:t>
            </a:r>
            <a:r>
              <a:rPr lang="en-GB" sz="2000" dirty="0">
                <a:latin typeface="Calibri" panose="020F0502020204030204" pitchFamily="34" charset="0"/>
                <a:ea typeface="Calibri" panose="020F0502020204030204" pitchFamily="34" charset="0"/>
                <a:cs typeface="Times New Roman" panose="02020603050405020304" pitchFamily="18" charset="0"/>
              </a:rPr>
              <a:t> (Movement, whether in sports or walking, movement that brings joy.) </a:t>
            </a:r>
          </a:p>
        </p:txBody>
      </p:sp>
      <p:pic>
        <p:nvPicPr>
          <p:cNvPr id="10" name="Picture 13">
            <a:extLst>
              <a:ext uri="{FF2B5EF4-FFF2-40B4-BE49-F238E27FC236}">
                <a16:creationId xmlns:a16="http://schemas.microsoft.com/office/drawing/2014/main" id="{FB8AA4D0-7267-D54A-B7B4-C61A6604A6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684" y="4649832"/>
            <a:ext cx="2377212" cy="72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a:extLst>
              <a:ext uri="{FF2B5EF4-FFF2-40B4-BE49-F238E27FC236}">
                <a16:creationId xmlns:a16="http://schemas.microsoft.com/office/drawing/2014/main" id="{206D4547-0E85-E74E-9D7D-F09517791C38}"/>
              </a:ext>
            </a:extLst>
          </p:cNvPr>
          <p:cNvSpPr/>
          <p:nvPr/>
        </p:nvSpPr>
        <p:spPr>
          <a:xfrm>
            <a:off x="299416" y="6320036"/>
            <a:ext cx="6010609" cy="1409076"/>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Taking breaks from technology. It can create strain on the eyes, disrupt sleep, overstimulate your brain and normally technology is linked to a lack of movement. </a:t>
            </a:r>
          </a:p>
        </p:txBody>
      </p:sp>
      <p:sp>
        <p:nvSpPr>
          <p:cNvPr id="14" name="Rounded Rectangle 13">
            <a:extLst>
              <a:ext uri="{FF2B5EF4-FFF2-40B4-BE49-F238E27FC236}">
                <a16:creationId xmlns:a16="http://schemas.microsoft.com/office/drawing/2014/main" id="{F5EC2823-4A8F-894D-822F-2F6186DFE103}"/>
              </a:ext>
            </a:extLst>
          </p:cNvPr>
          <p:cNvSpPr/>
          <p:nvPr/>
        </p:nvSpPr>
        <p:spPr>
          <a:xfrm>
            <a:off x="1103403" y="5572598"/>
            <a:ext cx="7299832" cy="579132"/>
          </a:xfrm>
          <a:prstGeom prst="roundRect">
            <a:avLst/>
          </a:prstGeom>
          <a:solidFill>
            <a:srgbClr val="4FD1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11 TOP TIPS FOR POSITIVE WELLBEING</a:t>
            </a:r>
          </a:p>
        </p:txBody>
      </p:sp>
      <p:sp>
        <p:nvSpPr>
          <p:cNvPr id="23" name="Rounded Rectangle 22">
            <a:extLst>
              <a:ext uri="{FF2B5EF4-FFF2-40B4-BE49-F238E27FC236}">
                <a16:creationId xmlns:a16="http://schemas.microsoft.com/office/drawing/2014/main" id="{0487D940-9614-5541-A2C9-899056F056FD}"/>
              </a:ext>
            </a:extLst>
          </p:cNvPr>
          <p:cNvSpPr/>
          <p:nvPr/>
        </p:nvSpPr>
        <p:spPr>
          <a:xfrm>
            <a:off x="3205580" y="7897418"/>
            <a:ext cx="6010609" cy="1409076"/>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Spend time outside in nature. Nature is healing, going to your local park or green space and taking a walk is a great way to destress. . </a:t>
            </a:r>
          </a:p>
        </p:txBody>
      </p:sp>
      <p:sp>
        <p:nvSpPr>
          <p:cNvPr id="24" name="Rounded Rectangle 23">
            <a:extLst>
              <a:ext uri="{FF2B5EF4-FFF2-40B4-BE49-F238E27FC236}">
                <a16:creationId xmlns:a16="http://schemas.microsoft.com/office/drawing/2014/main" id="{CD311545-C71D-A649-AC4F-52C54C4F07F7}"/>
              </a:ext>
            </a:extLst>
          </p:cNvPr>
          <p:cNvSpPr/>
          <p:nvPr/>
        </p:nvSpPr>
        <p:spPr>
          <a:xfrm>
            <a:off x="299416" y="9474800"/>
            <a:ext cx="6010609" cy="1409076"/>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Spend time with people who support you. Social interaction and a strong network of support is important for mental health, sharing problems and building social skills</a:t>
            </a:r>
          </a:p>
        </p:txBody>
      </p:sp>
      <p:sp>
        <p:nvSpPr>
          <p:cNvPr id="25" name="Rounded Rectangle 24">
            <a:extLst>
              <a:ext uri="{FF2B5EF4-FFF2-40B4-BE49-F238E27FC236}">
                <a16:creationId xmlns:a16="http://schemas.microsoft.com/office/drawing/2014/main" id="{10FD11C5-C7BE-9448-87B4-011EF29A5E8B}"/>
              </a:ext>
            </a:extLst>
          </p:cNvPr>
          <p:cNvSpPr/>
          <p:nvPr/>
        </p:nvSpPr>
        <p:spPr>
          <a:xfrm>
            <a:off x="3347368" y="11052181"/>
            <a:ext cx="6010609" cy="1409076"/>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Eat fresh fruit and vegetables daily. Food helps to build and nourish your body, it provides energy and helps you when you’re not feeling well. Aim for at least 5 portions daily. </a:t>
            </a:r>
          </a:p>
        </p:txBody>
      </p:sp>
      <p:pic>
        <p:nvPicPr>
          <p:cNvPr id="26" name="Picture 25" descr="QUENTIN-SERENA-SAM-SARAH.png">
            <a:extLst>
              <a:ext uri="{FF2B5EF4-FFF2-40B4-BE49-F238E27FC236}">
                <a16:creationId xmlns:a16="http://schemas.microsoft.com/office/drawing/2014/main" id="{C7872EFD-656D-2547-8EFD-18D6E48B6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071" y="9023905"/>
            <a:ext cx="2279241" cy="1852459"/>
          </a:xfrm>
          <a:prstGeom prst="rect">
            <a:avLst/>
          </a:prstGeom>
        </p:spPr>
      </p:pic>
      <p:pic>
        <p:nvPicPr>
          <p:cNvPr id="28" name="Picture 27" descr="IPAD.png">
            <a:extLst>
              <a:ext uri="{FF2B5EF4-FFF2-40B4-BE49-F238E27FC236}">
                <a16:creationId xmlns:a16="http://schemas.microsoft.com/office/drawing/2014/main" id="{06B2E046-2445-7F4D-8119-E529CE599F50}"/>
              </a:ext>
            </a:extLst>
          </p:cNvPr>
          <p:cNvPicPr>
            <a:picLocks noChangeAspect="1"/>
          </p:cNvPicPr>
          <p:nvPr/>
        </p:nvPicPr>
        <p:blipFill rotWithShape="1">
          <a:blip r:embed="rId4">
            <a:extLst>
              <a:ext uri="{28A0092B-C50C-407E-A947-70E740481C1C}">
                <a14:useLocalDpi xmlns:a14="http://schemas.microsoft.com/office/drawing/2010/main" val="0"/>
              </a:ext>
            </a:extLst>
          </a:blip>
          <a:srcRect l="28551" t="4341" r="27851" b="8263"/>
          <a:stretch/>
        </p:blipFill>
        <p:spPr>
          <a:xfrm>
            <a:off x="7098814" y="6270824"/>
            <a:ext cx="1022603" cy="1366597"/>
          </a:xfrm>
          <a:prstGeom prst="rect">
            <a:avLst/>
          </a:prstGeom>
        </p:spPr>
      </p:pic>
      <p:pic>
        <p:nvPicPr>
          <p:cNvPr id="27" name="Picture 26" descr="PHONE.png">
            <a:extLst>
              <a:ext uri="{FF2B5EF4-FFF2-40B4-BE49-F238E27FC236}">
                <a16:creationId xmlns:a16="http://schemas.microsoft.com/office/drawing/2014/main" id="{389EBB40-0616-F340-9EDD-4AB7DED87673}"/>
              </a:ext>
            </a:extLst>
          </p:cNvPr>
          <p:cNvPicPr>
            <a:picLocks noChangeAspect="1"/>
          </p:cNvPicPr>
          <p:nvPr/>
        </p:nvPicPr>
        <p:blipFill rotWithShape="1">
          <a:blip r:embed="rId5">
            <a:extLst>
              <a:ext uri="{28A0092B-C50C-407E-A947-70E740481C1C}">
                <a14:useLocalDpi xmlns:a14="http://schemas.microsoft.com/office/drawing/2010/main" val="0"/>
              </a:ext>
            </a:extLst>
          </a:blip>
          <a:srcRect l="46389" t="27500" b="30000"/>
          <a:stretch/>
        </p:blipFill>
        <p:spPr>
          <a:xfrm rot="18935485">
            <a:off x="6410615" y="6590412"/>
            <a:ext cx="1376399" cy="727423"/>
          </a:xfrm>
          <a:prstGeom prst="rect">
            <a:avLst/>
          </a:prstGeom>
        </p:spPr>
      </p:pic>
      <p:pic>
        <p:nvPicPr>
          <p:cNvPr id="29" name="Picture 28" descr="COMPUTER SCREEN.png">
            <a:extLst>
              <a:ext uri="{FF2B5EF4-FFF2-40B4-BE49-F238E27FC236}">
                <a16:creationId xmlns:a16="http://schemas.microsoft.com/office/drawing/2014/main" id="{6BEF85A6-57A1-6F4D-A5AF-BAF157E56084}"/>
              </a:ext>
            </a:extLst>
          </p:cNvPr>
          <p:cNvPicPr>
            <a:picLocks noChangeAspect="1"/>
          </p:cNvPicPr>
          <p:nvPr/>
        </p:nvPicPr>
        <p:blipFill rotWithShape="1">
          <a:blip r:embed="rId6">
            <a:extLst>
              <a:ext uri="{28A0092B-C50C-407E-A947-70E740481C1C}">
                <a14:useLocalDpi xmlns:a14="http://schemas.microsoft.com/office/drawing/2010/main" val="0"/>
              </a:ext>
            </a:extLst>
          </a:blip>
          <a:srcRect l="15626" r="15891" b="2822"/>
          <a:stretch/>
        </p:blipFill>
        <p:spPr>
          <a:xfrm>
            <a:off x="7781205" y="6313016"/>
            <a:ext cx="1380017" cy="1305506"/>
          </a:xfrm>
          <a:prstGeom prst="rect">
            <a:avLst/>
          </a:prstGeom>
        </p:spPr>
      </p:pic>
      <p:pic>
        <p:nvPicPr>
          <p:cNvPr id="30" name="Picture 29">
            <a:extLst>
              <a:ext uri="{FF2B5EF4-FFF2-40B4-BE49-F238E27FC236}">
                <a16:creationId xmlns:a16="http://schemas.microsoft.com/office/drawing/2014/main" id="{13E9FA31-D0AC-C841-8849-AA6F793C349D}"/>
              </a:ext>
            </a:extLst>
          </p:cNvPr>
          <p:cNvPicPr>
            <a:picLocks noChangeAspect="1"/>
          </p:cNvPicPr>
          <p:nvPr/>
        </p:nvPicPr>
        <p:blipFill rotWithShape="1">
          <a:blip r:embed="rId7"/>
          <a:srcRect l="76553" t="50603"/>
          <a:stretch/>
        </p:blipFill>
        <p:spPr>
          <a:xfrm>
            <a:off x="811675" y="7794418"/>
            <a:ext cx="1523311" cy="1598946"/>
          </a:xfrm>
          <a:prstGeom prst="rect">
            <a:avLst/>
          </a:prstGeom>
        </p:spPr>
      </p:pic>
      <p:pic>
        <p:nvPicPr>
          <p:cNvPr id="31" name="Picture 30">
            <a:extLst>
              <a:ext uri="{FF2B5EF4-FFF2-40B4-BE49-F238E27FC236}">
                <a16:creationId xmlns:a16="http://schemas.microsoft.com/office/drawing/2014/main" id="{FE779CB3-33B4-F549-9EA9-DC5617353233}"/>
              </a:ext>
            </a:extLst>
          </p:cNvPr>
          <p:cNvPicPr>
            <a:picLocks noChangeAspect="1"/>
          </p:cNvPicPr>
          <p:nvPr/>
        </p:nvPicPr>
        <p:blipFill rotWithShape="1">
          <a:blip r:embed="rId7"/>
          <a:srcRect t="50603" r="76553"/>
          <a:stretch/>
        </p:blipFill>
        <p:spPr>
          <a:xfrm>
            <a:off x="811675" y="10965312"/>
            <a:ext cx="1445302" cy="1517062"/>
          </a:xfrm>
          <a:prstGeom prst="rect">
            <a:avLst/>
          </a:prstGeom>
        </p:spPr>
      </p:pic>
      <p:pic>
        <p:nvPicPr>
          <p:cNvPr id="32" name="Picture 31">
            <a:extLst>
              <a:ext uri="{FF2B5EF4-FFF2-40B4-BE49-F238E27FC236}">
                <a16:creationId xmlns:a16="http://schemas.microsoft.com/office/drawing/2014/main" id="{3E7905E8-4412-9948-9FDC-E4029E803D6E}"/>
              </a:ext>
            </a:extLst>
          </p:cNvPr>
          <p:cNvPicPr>
            <a:picLocks noChangeAspect="1"/>
          </p:cNvPicPr>
          <p:nvPr/>
        </p:nvPicPr>
        <p:blipFill rotWithShape="1">
          <a:blip r:embed="rId8"/>
          <a:srcRect l="5381" t="12388" b="15352"/>
          <a:stretch/>
        </p:blipFill>
        <p:spPr>
          <a:xfrm>
            <a:off x="299415" y="2812957"/>
            <a:ext cx="2249290" cy="1717781"/>
          </a:xfrm>
          <a:prstGeom prst="rect">
            <a:avLst/>
          </a:prstGeom>
        </p:spPr>
      </p:pic>
    </p:spTree>
    <p:extLst>
      <p:ext uri="{BB962C8B-B14F-4D97-AF65-F5344CB8AC3E}">
        <p14:creationId xmlns:p14="http://schemas.microsoft.com/office/powerpoint/2010/main" val="289217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62C03AF-994E-9942-8470-9042AC200C66}"/>
              </a:ext>
            </a:extLst>
          </p:cNvPr>
          <p:cNvSpPr/>
          <p:nvPr/>
        </p:nvSpPr>
        <p:spPr>
          <a:xfrm>
            <a:off x="286135" y="469289"/>
            <a:ext cx="7101254" cy="1409076"/>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Breathing exercise. Practice breathing slowly into your stomach, through your nose and out slowly to calm down nervousness. Left and right nostril breathing is all good for enhancing these effects. </a:t>
            </a:r>
          </a:p>
        </p:txBody>
      </p:sp>
      <p:sp>
        <p:nvSpPr>
          <p:cNvPr id="4" name="Rounded Rectangle 3">
            <a:extLst>
              <a:ext uri="{FF2B5EF4-FFF2-40B4-BE49-F238E27FC236}">
                <a16:creationId xmlns:a16="http://schemas.microsoft.com/office/drawing/2014/main" id="{D9CFC29A-FB75-1D4E-960B-5C13A85FB276}"/>
              </a:ext>
            </a:extLst>
          </p:cNvPr>
          <p:cNvSpPr/>
          <p:nvPr/>
        </p:nvSpPr>
        <p:spPr>
          <a:xfrm>
            <a:off x="2598821" y="2211613"/>
            <a:ext cx="6703227" cy="1409076"/>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Find a creative activity. Finding a way to expressive yourself through your chosen form of art from acting, playing an instrument, art, writing short stories or poems is great for relaxing and spending time away from technology. </a:t>
            </a:r>
          </a:p>
        </p:txBody>
      </p:sp>
      <p:sp>
        <p:nvSpPr>
          <p:cNvPr id="5" name="Rounded Rectangle 4">
            <a:extLst>
              <a:ext uri="{FF2B5EF4-FFF2-40B4-BE49-F238E27FC236}">
                <a16:creationId xmlns:a16="http://schemas.microsoft.com/office/drawing/2014/main" id="{DC583563-4EF0-4B41-9F90-8443F24B59C2}"/>
              </a:ext>
            </a:extLst>
          </p:cNvPr>
          <p:cNvSpPr/>
          <p:nvPr/>
        </p:nvSpPr>
        <p:spPr>
          <a:xfrm>
            <a:off x="286135" y="3953937"/>
            <a:ext cx="7101254" cy="1409076"/>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Limit phone time. Social Media can be a very negative environment and </a:t>
            </a:r>
            <a:r>
              <a:rPr lang="en-GB" sz="2000" dirty="0" err="1">
                <a:latin typeface="Calibri" panose="020F0502020204030204" pitchFamily="34" charset="0"/>
                <a:ea typeface="Calibri" panose="020F0502020204030204" pitchFamily="34" charset="0"/>
                <a:cs typeface="Times New Roman" panose="02020603050405020304" pitchFamily="18" charset="0"/>
              </a:rPr>
              <a:t>hyperfiltered</a:t>
            </a:r>
            <a:r>
              <a:rPr lang="en-GB" sz="2000" dirty="0">
                <a:latin typeface="Calibri" panose="020F0502020204030204" pitchFamily="34" charset="0"/>
                <a:ea typeface="Calibri" panose="020F0502020204030204" pitchFamily="34" charset="0"/>
                <a:cs typeface="Times New Roman" panose="02020603050405020304" pitchFamily="18" charset="0"/>
              </a:rPr>
              <a:t> which can distort how we see and feel about ourselves. Breaks are a good reminder that social media is a filtered highlight reel, not real life. </a:t>
            </a:r>
          </a:p>
        </p:txBody>
      </p:sp>
      <p:sp>
        <p:nvSpPr>
          <p:cNvPr id="6" name="Rounded Rectangle 5">
            <a:extLst>
              <a:ext uri="{FF2B5EF4-FFF2-40B4-BE49-F238E27FC236}">
                <a16:creationId xmlns:a16="http://schemas.microsoft.com/office/drawing/2014/main" id="{D5B92D76-CD6F-CE48-826C-391335633CB6}"/>
              </a:ext>
            </a:extLst>
          </p:cNvPr>
          <p:cNvSpPr/>
          <p:nvPr/>
        </p:nvSpPr>
        <p:spPr>
          <a:xfrm>
            <a:off x="2598821" y="5696261"/>
            <a:ext cx="6703227" cy="1409076"/>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Talk about your problems. They can seem much worse in your head, especially if you don’t talk about them and let them build up. Find someone you can trust. </a:t>
            </a:r>
          </a:p>
        </p:txBody>
      </p:sp>
      <p:sp>
        <p:nvSpPr>
          <p:cNvPr id="7" name="Rounded Rectangle 6">
            <a:extLst>
              <a:ext uri="{FF2B5EF4-FFF2-40B4-BE49-F238E27FC236}">
                <a16:creationId xmlns:a16="http://schemas.microsoft.com/office/drawing/2014/main" id="{A48F90F0-076D-3D41-ACD6-BCE156D92412}"/>
              </a:ext>
            </a:extLst>
          </p:cNvPr>
          <p:cNvSpPr/>
          <p:nvPr/>
        </p:nvSpPr>
        <p:spPr>
          <a:xfrm>
            <a:off x="297214" y="7438585"/>
            <a:ext cx="7101254" cy="1409076"/>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Meditation. Close your eyes for a few minutes each day and just focus on breathing. You don’t need to anything else but witness your thoughts and feelings. </a:t>
            </a:r>
          </a:p>
        </p:txBody>
      </p:sp>
      <p:sp>
        <p:nvSpPr>
          <p:cNvPr id="8" name="Rounded Rectangle 7">
            <a:extLst>
              <a:ext uri="{FF2B5EF4-FFF2-40B4-BE49-F238E27FC236}">
                <a16:creationId xmlns:a16="http://schemas.microsoft.com/office/drawing/2014/main" id="{D30DF73A-F3A1-EA4E-BFE3-5E8A0940AECB}"/>
              </a:ext>
            </a:extLst>
          </p:cNvPr>
          <p:cNvSpPr/>
          <p:nvPr/>
        </p:nvSpPr>
        <p:spPr>
          <a:xfrm>
            <a:off x="2598821" y="9180909"/>
            <a:ext cx="6703227" cy="1409076"/>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Drink plenty of water. We are over 70% water and dehydration can cause low energy amongst other undesirable symptoms </a:t>
            </a:r>
          </a:p>
        </p:txBody>
      </p:sp>
      <p:sp>
        <p:nvSpPr>
          <p:cNvPr id="9" name="Rounded Rectangle 8">
            <a:extLst>
              <a:ext uri="{FF2B5EF4-FFF2-40B4-BE49-F238E27FC236}">
                <a16:creationId xmlns:a16="http://schemas.microsoft.com/office/drawing/2014/main" id="{B35E341C-BDBE-3E4A-8DBD-1FCE403037BD}"/>
              </a:ext>
            </a:extLst>
          </p:cNvPr>
          <p:cNvSpPr/>
          <p:nvPr/>
        </p:nvSpPr>
        <p:spPr>
          <a:xfrm>
            <a:off x="286135" y="10923235"/>
            <a:ext cx="7101254" cy="1409076"/>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Write your feelings on paper. Keeping a journal, can help ease a troubled mind when you’re not ready to talk about what is bothering you.</a:t>
            </a:r>
          </a:p>
        </p:txBody>
      </p:sp>
      <p:pic>
        <p:nvPicPr>
          <p:cNvPr id="11" name="Picture 10">
            <a:extLst>
              <a:ext uri="{FF2B5EF4-FFF2-40B4-BE49-F238E27FC236}">
                <a16:creationId xmlns:a16="http://schemas.microsoft.com/office/drawing/2014/main" id="{D78B5443-E04D-FA4B-81A1-AF202158DBB1}"/>
              </a:ext>
            </a:extLst>
          </p:cNvPr>
          <p:cNvPicPr>
            <a:picLocks noChangeAspect="1"/>
          </p:cNvPicPr>
          <p:nvPr/>
        </p:nvPicPr>
        <p:blipFill rotWithShape="1">
          <a:blip r:embed="rId2"/>
          <a:srcRect l="33503" t="33277" r="32679" b="34381"/>
          <a:stretch/>
        </p:blipFill>
        <p:spPr>
          <a:xfrm>
            <a:off x="7569675" y="3853479"/>
            <a:ext cx="1667120" cy="1609991"/>
          </a:xfrm>
          <a:prstGeom prst="rect">
            <a:avLst/>
          </a:prstGeom>
        </p:spPr>
      </p:pic>
      <p:pic>
        <p:nvPicPr>
          <p:cNvPr id="12" name="Picture 11">
            <a:extLst>
              <a:ext uri="{FF2B5EF4-FFF2-40B4-BE49-F238E27FC236}">
                <a16:creationId xmlns:a16="http://schemas.microsoft.com/office/drawing/2014/main" id="{EBCF06CC-206C-EB4F-A21A-D68549E94FD0}"/>
              </a:ext>
            </a:extLst>
          </p:cNvPr>
          <p:cNvPicPr>
            <a:picLocks noChangeAspect="1"/>
          </p:cNvPicPr>
          <p:nvPr/>
        </p:nvPicPr>
        <p:blipFill rotWithShape="1">
          <a:blip r:embed="rId3"/>
          <a:srcRect l="56859" t="35678" r="28484" b="33813"/>
          <a:stretch/>
        </p:blipFill>
        <p:spPr>
          <a:xfrm>
            <a:off x="391743" y="1878363"/>
            <a:ext cx="2119321" cy="2205636"/>
          </a:xfrm>
          <a:prstGeom prst="rect">
            <a:avLst/>
          </a:prstGeom>
        </p:spPr>
      </p:pic>
      <p:pic>
        <p:nvPicPr>
          <p:cNvPr id="15" name="Picture 14">
            <a:extLst>
              <a:ext uri="{FF2B5EF4-FFF2-40B4-BE49-F238E27FC236}">
                <a16:creationId xmlns:a16="http://schemas.microsoft.com/office/drawing/2014/main" id="{50152E46-FB30-5B40-9DE9-6413BFC3E312}"/>
              </a:ext>
            </a:extLst>
          </p:cNvPr>
          <p:cNvPicPr>
            <a:picLocks noChangeAspect="1"/>
          </p:cNvPicPr>
          <p:nvPr/>
        </p:nvPicPr>
        <p:blipFill rotWithShape="1">
          <a:blip r:embed="rId4"/>
          <a:srcRect l="2555" t="5000" r="49229" b="44107"/>
          <a:stretch/>
        </p:blipFill>
        <p:spPr>
          <a:xfrm>
            <a:off x="546427" y="5444087"/>
            <a:ext cx="1809952" cy="1910443"/>
          </a:xfrm>
          <a:prstGeom prst="rect">
            <a:avLst/>
          </a:prstGeom>
        </p:spPr>
      </p:pic>
      <p:pic>
        <p:nvPicPr>
          <p:cNvPr id="17" name="Picture 16">
            <a:extLst>
              <a:ext uri="{FF2B5EF4-FFF2-40B4-BE49-F238E27FC236}">
                <a16:creationId xmlns:a16="http://schemas.microsoft.com/office/drawing/2014/main" id="{C4CB01A0-3C3D-8943-97AF-9B1E67B4A3D4}"/>
              </a:ext>
            </a:extLst>
          </p:cNvPr>
          <p:cNvPicPr>
            <a:picLocks noChangeAspect="1"/>
          </p:cNvPicPr>
          <p:nvPr/>
        </p:nvPicPr>
        <p:blipFill>
          <a:blip r:embed="rId5"/>
          <a:stretch>
            <a:fillRect/>
          </a:stretch>
        </p:blipFill>
        <p:spPr>
          <a:xfrm>
            <a:off x="7352148" y="6841029"/>
            <a:ext cx="1949900" cy="2339880"/>
          </a:xfrm>
          <a:prstGeom prst="rect">
            <a:avLst/>
          </a:prstGeom>
        </p:spPr>
      </p:pic>
      <p:pic>
        <p:nvPicPr>
          <p:cNvPr id="19" name="Picture 18">
            <a:extLst>
              <a:ext uri="{FF2B5EF4-FFF2-40B4-BE49-F238E27FC236}">
                <a16:creationId xmlns:a16="http://schemas.microsoft.com/office/drawing/2014/main" id="{A126D4C9-0B64-BD42-9579-7198850C6801}"/>
              </a:ext>
            </a:extLst>
          </p:cNvPr>
          <p:cNvPicPr>
            <a:picLocks noChangeAspect="1"/>
          </p:cNvPicPr>
          <p:nvPr/>
        </p:nvPicPr>
        <p:blipFill>
          <a:blip r:embed="rId6"/>
          <a:stretch>
            <a:fillRect/>
          </a:stretch>
        </p:blipFill>
        <p:spPr>
          <a:xfrm>
            <a:off x="1417508" y="8938389"/>
            <a:ext cx="874551" cy="1718771"/>
          </a:xfrm>
          <a:prstGeom prst="rect">
            <a:avLst/>
          </a:prstGeom>
        </p:spPr>
      </p:pic>
      <p:pic>
        <p:nvPicPr>
          <p:cNvPr id="21" name="Picture 20">
            <a:extLst>
              <a:ext uri="{FF2B5EF4-FFF2-40B4-BE49-F238E27FC236}">
                <a16:creationId xmlns:a16="http://schemas.microsoft.com/office/drawing/2014/main" id="{EB9F8908-FC58-E343-A1BB-0D6C3BA0E40D}"/>
              </a:ext>
            </a:extLst>
          </p:cNvPr>
          <p:cNvPicPr>
            <a:picLocks noChangeAspect="1"/>
          </p:cNvPicPr>
          <p:nvPr/>
        </p:nvPicPr>
        <p:blipFill>
          <a:blip r:embed="rId7"/>
          <a:stretch>
            <a:fillRect/>
          </a:stretch>
        </p:blipFill>
        <p:spPr>
          <a:xfrm>
            <a:off x="391743" y="8931716"/>
            <a:ext cx="892639" cy="1686095"/>
          </a:xfrm>
          <a:prstGeom prst="rect">
            <a:avLst/>
          </a:prstGeom>
        </p:spPr>
      </p:pic>
      <p:pic>
        <p:nvPicPr>
          <p:cNvPr id="22" name="Picture 4">
            <a:extLst>
              <a:ext uri="{FF2B5EF4-FFF2-40B4-BE49-F238E27FC236}">
                <a16:creationId xmlns:a16="http://schemas.microsoft.com/office/drawing/2014/main" id="{A7310910-8000-6C4B-BC16-D73A7322E3D2}"/>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6399" y="11125850"/>
            <a:ext cx="2138796" cy="1201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23">
            <a:extLst>
              <a:ext uri="{FF2B5EF4-FFF2-40B4-BE49-F238E27FC236}">
                <a16:creationId xmlns:a16="http://schemas.microsoft.com/office/drawing/2014/main" id="{147BCBFF-7C5F-6349-B26F-CE09049732F2}"/>
              </a:ext>
            </a:extLst>
          </p:cNvPr>
          <p:cNvPicPr>
            <a:picLocks noChangeAspect="1"/>
          </p:cNvPicPr>
          <p:nvPr/>
        </p:nvPicPr>
        <p:blipFill>
          <a:blip r:embed="rId9"/>
          <a:stretch>
            <a:fillRect/>
          </a:stretch>
        </p:blipFill>
        <p:spPr>
          <a:xfrm>
            <a:off x="7475146" y="511910"/>
            <a:ext cx="1882249" cy="1454465"/>
          </a:xfrm>
          <a:prstGeom prst="rect">
            <a:avLst/>
          </a:prstGeom>
        </p:spPr>
      </p:pic>
      <p:pic>
        <p:nvPicPr>
          <p:cNvPr id="10" name="Picture 2">
            <a:extLst>
              <a:ext uri="{FF2B5EF4-FFF2-40B4-BE49-F238E27FC236}">
                <a16:creationId xmlns:a16="http://schemas.microsoft.com/office/drawing/2014/main" id="{6B3D8B0C-E6D8-8C4E-8CE4-F04210BE630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69675" y="178660"/>
            <a:ext cx="1856179" cy="56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684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450</Words>
  <Application>Microsoft Office PowerPoint</Application>
  <PresentationFormat>A3 Paper (297x420 mm)</PresentationFormat>
  <Paragraphs>19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Mrs K Grimwood (GWD) (Staff)</cp:lastModifiedBy>
  <cp:revision>165</cp:revision>
  <dcterms:created xsi:type="dcterms:W3CDTF">2018-05-31T08:38:43Z</dcterms:created>
  <dcterms:modified xsi:type="dcterms:W3CDTF">2020-06-09T15:40:03Z</dcterms:modified>
</cp:coreProperties>
</file>