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271" r:id="rId5"/>
    <p:sldId id="258" r:id="rId6"/>
    <p:sldId id="270" r:id="rId7"/>
    <p:sldId id="259" r:id="rId8"/>
    <p:sldId id="261" r:id="rId9"/>
    <p:sldId id="273" r:id="rId10"/>
    <p:sldId id="263" r:id="rId11"/>
    <p:sldId id="272" r:id="rId12"/>
    <p:sldId id="264" r:id="rId13"/>
    <p:sldId id="266" r:id="rId14"/>
    <p:sldId id="267" r:id="rId15"/>
    <p:sldId id="274" r:id="rId16"/>
    <p:sldId id="268" r:id="rId17"/>
    <p:sldId id="269" r:id="rId18"/>
    <p:sldId id="265" r:id="rId19"/>
    <p:sldId id="277"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s A Basi (BSI) (Staff)" userId="ec69d132-fdc7-4d3b-91ed-fcf5a72f3f7c" providerId="ADAL" clId="{754EA5E9-7534-4B9A-964B-37A538EAED51}"/>
    <pc:docChg chg="undo custSel addSld delSld modSld sldOrd">
      <pc:chgData name="Mrs A Basi (BSI) (Staff)" userId="ec69d132-fdc7-4d3b-91ed-fcf5a72f3f7c" providerId="ADAL" clId="{754EA5E9-7534-4B9A-964B-37A538EAED51}" dt="2021-06-22T12:18:39.923" v="997" actId="478"/>
      <pc:docMkLst>
        <pc:docMk/>
      </pc:docMkLst>
      <pc:sldChg chg="addSp modSp mod setBg">
        <pc:chgData name="Mrs A Basi (BSI) (Staff)" userId="ec69d132-fdc7-4d3b-91ed-fcf5a72f3f7c" providerId="ADAL" clId="{754EA5E9-7534-4B9A-964B-37A538EAED51}" dt="2021-06-22T09:21:37.741" v="729" actId="26606"/>
        <pc:sldMkLst>
          <pc:docMk/>
          <pc:sldMk cId="1099452729" sldId="256"/>
        </pc:sldMkLst>
        <pc:spChg chg="mod ord">
          <ac:chgData name="Mrs A Basi (BSI) (Staff)" userId="ec69d132-fdc7-4d3b-91ed-fcf5a72f3f7c" providerId="ADAL" clId="{754EA5E9-7534-4B9A-964B-37A538EAED51}" dt="2021-06-22T09:21:37.741" v="729" actId="26606"/>
          <ac:spMkLst>
            <pc:docMk/>
            <pc:sldMk cId="1099452729" sldId="256"/>
            <ac:spMk id="2" creationId="{3FEB511D-7BC5-493C-9D49-544248760C06}"/>
          </ac:spMkLst>
        </pc:spChg>
        <pc:spChg chg="mod">
          <ac:chgData name="Mrs A Basi (BSI) (Staff)" userId="ec69d132-fdc7-4d3b-91ed-fcf5a72f3f7c" providerId="ADAL" clId="{754EA5E9-7534-4B9A-964B-37A538EAED51}" dt="2021-06-22T09:21:37.741" v="729" actId="26606"/>
          <ac:spMkLst>
            <pc:docMk/>
            <pc:sldMk cId="1099452729" sldId="256"/>
            <ac:spMk id="3" creationId="{E164F4B6-BFF9-40BC-BCA4-1FF4845CE918}"/>
          </ac:spMkLst>
        </pc:spChg>
        <pc:spChg chg="add">
          <ac:chgData name="Mrs A Basi (BSI) (Staff)" userId="ec69d132-fdc7-4d3b-91ed-fcf5a72f3f7c" providerId="ADAL" clId="{754EA5E9-7534-4B9A-964B-37A538EAED51}" dt="2021-06-22T09:21:37.741" v="729" actId="26606"/>
          <ac:spMkLst>
            <pc:docMk/>
            <pc:sldMk cId="1099452729" sldId="256"/>
            <ac:spMk id="8" creationId="{88294908-8B00-4F58-BBBA-20F71A40AA9E}"/>
          </ac:spMkLst>
        </pc:spChg>
        <pc:spChg chg="add">
          <ac:chgData name="Mrs A Basi (BSI) (Staff)" userId="ec69d132-fdc7-4d3b-91ed-fcf5a72f3f7c" providerId="ADAL" clId="{754EA5E9-7534-4B9A-964B-37A538EAED51}" dt="2021-06-22T09:21:37.741" v="729" actId="26606"/>
          <ac:spMkLst>
            <pc:docMk/>
            <pc:sldMk cId="1099452729" sldId="256"/>
            <ac:spMk id="10" creationId="{4364C879-1404-4203-8E9D-CC5DE0A621A2}"/>
          </ac:spMkLst>
        </pc:spChg>
        <pc:spChg chg="add">
          <ac:chgData name="Mrs A Basi (BSI) (Staff)" userId="ec69d132-fdc7-4d3b-91ed-fcf5a72f3f7c" providerId="ADAL" clId="{754EA5E9-7534-4B9A-964B-37A538EAED51}" dt="2021-06-22T09:21:37.741" v="729" actId="26606"/>
          <ac:spMkLst>
            <pc:docMk/>
            <pc:sldMk cId="1099452729" sldId="256"/>
            <ac:spMk id="12" creationId="{84617302-4B0D-4351-A6BB-6F0930D943AC}"/>
          </ac:spMkLst>
        </pc:spChg>
        <pc:spChg chg="add">
          <ac:chgData name="Mrs A Basi (BSI) (Staff)" userId="ec69d132-fdc7-4d3b-91ed-fcf5a72f3f7c" providerId="ADAL" clId="{754EA5E9-7534-4B9A-964B-37A538EAED51}" dt="2021-06-22T09:21:37.741" v="729" actId="26606"/>
          <ac:spMkLst>
            <pc:docMk/>
            <pc:sldMk cId="1099452729" sldId="256"/>
            <ac:spMk id="14" creationId="{DA2C7802-C2E0-4218-8F89-8DD7CCD2CD1C}"/>
          </ac:spMkLst>
        </pc:spChg>
        <pc:spChg chg="add">
          <ac:chgData name="Mrs A Basi (BSI) (Staff)" userId="ec69d132-fdc7-4d3b-91ed-fcf5a72f3f7c" providerId="ADAL" clId="{754EA5E9-7534-4B9A-964B-37A538EAED51}" dt="2021-06-22T09:21:37.741" v="729" actId="26606"/>
          <ac:spMkLst>
            <pc:docMk/>
            <pc:sldMk cId="1099452729" sldId="256"/>
            <ac:spMk id="16" creationId="{A6D7111A-21E5-4EE9-8A78-10E5530F0116}"/>
          </ac:spMkLst>
        </pc:spChg>
        <pc:spChg chg="add">
          <ac:chgData name="Mrs A Basi (BSI) (Staff)" userId="ec69d132-fdc7-4d3b-91ed-fcf5a72f3f7c" providerId="ADAL" clId="{754EA5E9-7534-4B9A-964B-37A538EAED51}" dt="2021-06-22T09:21:37.741" v="729" actId="26606"/>
          <ac:spMkLst>
            <pc:docMk/>
            <pc:sldMk cId="1099452729" sldId="256"/>
            <ac:spMk id="18" creationId="{A3969E80-A77B-49FC-9122-D89AFD5EE118}"/>
          </ac:spMkLst>
        </pc:spChg>
        <pc:spChg chg="add">
          <ac:chgData name="Mrs A Basi (BSI) (Staff)" userId="ec69d132-fdc7-4d3b-91ed-fcf5a72f3f7c" providerId="ADAL" clId="{754EA5E9-7534-4B9A-964B-37A538EAED51}" dt="2021-06-22T09:21:37.741" v="729" actId="26606"/>
          <ac:spMkLst>
            <pc:docMk/>
            <pc:sldMk cId="1099452729" sldId="256"/>
            <ac:spMk id="20" creationId="{1849CA57-76BD-4CF2-80BA-D7A46A01B7B1}"/>
          </ac:spMkLst>
        </pc:spChg>
        <pc:spChg chg="add">
          <ac:chgData name="Mrs A Basi (BSI) (Staff)" userId="ec69d132-fdc7-4d3b-91ed-fcf5a72f3f7c" providerId="ADAL" clId="{754EA5E9-7534-4B9A-964B-37A538EAED51}" dt="2021-06-22T09:21:37.741" v="729" actId="26606"/>
          <ac:spMkLst>
            <pc:docMk/>
            <pc:sldMk cId="1099452729" sldId="256"/>
            <ac:spMk id="22" creationId="{35E9085E-E730-4768-83D4-6CB7E9897153}"/>
          </ac:spMkLst>
        </pc:spChg>
        <pc:spChg chg="add">
          <ac:chgData name="Mrs A Basi (BSI) (Staff)" userId="ec69d132-fdc7-4d3b-91ed-fcf5a72f3f7c" providerId="ADAL" clId="{754EA5E9-7534-4B9A-964B-37A538EAED51}" dt="2021-06-22T09:21:37.741" v="729" actId="26606"/>
          <ac:spMkLst>
            <pc:docMk/>
            <pc:sldMk cId="1099452729" sldId="256"/>
            <ac:spMk id="24" creationId="{973272FE-A474-4CAE-8CA2-BCC8B476C3F4}"/>
          </ac:spMkLst>
        </pc:spChg>
        <pc:spChg chg="add">
          <ac:chgData name="Mrs A Basi (BSI) (Staff)" userId="ec69d132-fdc7-4d3b-91ed-fcf5a72f3f7c" providerId="ADAL" clId="{754EA5E9-7534-4B9A-964B-37A538EAED51}" dt="2021-06-22T09:21:37.741" v="729" actId="26606"/>
          <ac:spMkLst>
            <pc:docMk/>
            <pc:sldMk cId="1099452729" sldId="256"/>
            <ac:spMk id="26" creationId="{E07981EA-05A6-437C-88D7-B377B92B031D}"/>
          </ac:spMkLst>
        </pc:spChg>
        <pc:spChg chg="add">
          <ac:chgData name="Mrs A Basi (BSI) (Staff)" userId="ec69d132-fdc7-4d3b-91ed-fcf5a72f3f7c" providerId="ADAL" clId="{754EA5E9-7534-4B9A-964B-37A538EAED51}" dt="2021-06-22T09:21:37.741" v="729" actId="26606"/>
          <ac:spMkLst>
            <pc:docMk/>
            <pc:sldMk cId="1099452729" sldId="256"/>
            <ac:spMk id="28" creationId="{15E3C750-986E-4769-B1AE-49289FBEE757}"/>
          </ac:spMkLst>
        </pc:spChg>
      </pc:sldChg>
      <pc:sldChg chg="addSp modSp mod">
        <pc:chgData name="Mrs A Basi (BSI) (Staff)" userId="ec69d132-fdc7-4d3b-91ed-fcf5a72f3f7c" providerId="ADAL" clId="{754EA5E9-7534-4B9A-964B-37A538EAED51}" dt="2021-06-22T10:42:56.548" v="983" actId="1076"/>
        <pc:sldMkLst>
          <pc:docMk/>
          <pc:sldMk cId="3593280653" sldId="257"/>
        </pc:sldMkLst>
        <pc:spChg chg="mod">
          <ac:chgData name="Mrs A Basi (BSI) (Staff)" userId="ec69d132-fdc7-4d3b-91ed-fcf5a72f3f7c" providerId="ADAL" clId="{754EA5E9-7534-4B9A-964B-37A538EAED51}" dt="2021-06-22T08:27:41.342" v="160" actId="20577"/>
          <ac:spMkLst>
            <pc:docMk/>
            <pc:sldMk cId="3593280653" sldId="257"/>
            <ac:spMk id="3" creationId="{A262AF6D-6E1A-4BB7-87C1-0CBAFCC88DA3}"/>
          </ac:spMkLst>
        </pc:spChg>
        <pc:spChg chg="add">
          <ac:chgData name="Mrs A Basi (BSI) (Staff)" userId="ec69d132-fdc7-4d3b-91ed-fcf5a72f3f7c" providerId="ADAL" clId="{754EA5E9-7534-4B9A-964B-37A538EAED51}" dt="2021-06-22T10:42:40.349" v="976" actId="11529"/>
          <ac:spMkLst>
            <pc:docMk/>
            <pc:sldMk cId="3593280653" sldId="257"/>
            <ac:spMk id="4" creationId="{4EAED126-D161-428A-9191-29735242ACD1}"/>
          </ac:spMkLst>
        </pc:spChg>
        <pc:spChg chg="add mod">
          <ac:chgData name="Mrs A Basi (BSI) (Staff)" userId="ec69d132-fdc7-4d3b-91ed-fcf5a72f3f7c" providerId="ADAL" clId="{754EA5E9-7534-4B9A-964B-37A538EAED51}" dt="2021-06-22T10:42:46.809" v="979" actId="14100"/>
          <ac:spMkLst>
            <pc:docMk/>
            <pc:sldMk cId="3593280653" sldId="257"/>
            <ac:spMk id="8" creationId="{CA82A3FD-7B5D-4877-9028-46CBCB83E399}"/>
          </ac:spMkLst>
        </pc:spChg>
        <pc:spChg chg="add mod">
          <ac:chgData name="Mrs A Basi (BSI) (Staff)" userId="ec69d132-fdc7-4d3b-91ed-fcf5a72f3f7c" providerId="ADAL" clId="{754EA5E9-7534-4B9A-964B-37A538EAED51}" dt="2021-06-22T10:42:52.507" v="981" actId="1076"/>
          <ac:spMkLst>
            <pc:docMk/>
            <pc:sldMk cId="3593280653" sldId="257"/>
            <ac:spMk id="9" creationId="{08F06909-9440-4E4D-B285-FB8F5339260C}"/>
          </ac:spMkLst>
        </pc:spChg>
        <pc:spChg chg="add mod">
          <ac:chgData name="Mrs A Basi (BSI) (Staff)" userId="ec69d132-fdc7-4d3b-91ed-fcf5a72f3f7c" providerId="ADAL" clId="{754EA5E9-7534-4B9A-964B-37A538EAED51}" dt="2021-06-22T10:42:56.548" v="983" actId="1076"/>
          <ac:spMkLst>
            <pc:docMk/>
            <pc:sldMk cId="3593280653" sldId="257"/>
            <ac:spMk id="11" creationId="{0336D77A-CDEA-4E30-85CC-AF92C196651C}"/>
          </ac:spMkLst>
        </pc:spChg>
      </pc:sldChg>
      <pc:sldChg chg="addSp delSp modSp mod setBg">
        <pc:chgData name="Mrs A Basi (BSI) (Staff)" userId="ec69d132-fdc7-4d3b-91ed-fcf5a72f3f7c" providerId="ADAL" clId="{754EA5E9-7534-4B9A-964B-37A538EAED51}" dt="2021-06-22T09:22:19.845" v="736" actId="26606"/>
        <pc:sldMkLst>
          <pc:docMk/>
          <pc:sldMk cId="3992141376" sldId="258"/>
        </pc:sldMkLst>
        <pc:spChg chg="mod">
          <ac:chgData name="Mrs A Basi (BSI) (Staff)" userId="ec69d132-fdc7-4d3b-91ed-fcf5a72f3f7c" providerId="ADAL" clId="{754EA5E9-7534-4B9A-964B-37A538EAED51}" dt="2021-06-22T09:22:19.838" v="735" actId="26606"/>
          <ac:spMkLst>
            <pc:docMk/>
            <pc:sldMk cId="3992141376" sldId="258"/>
            <ac:spMk id="2" creationId="{9FC6F5BE-77B7-4449-A108-3D70ADAB905A}"/>
          </ac:spMkLst>
        </pc:spChg>
        <pc:spChg chg="add del mod">
          <ac:chgData name="Mrs A Basi (BSI) (Staff)" userId="ec69d132-fdc7-4d3b-91ed-fcf5a72f3f7c" providerId="ADAL" clId="{754EA5E9-7534-4B9A-964B-37A538EAED51}" dt="2021-06-22T09:22:19.845" v="736" actId="26606"/>
          <ac:spMkLst>
            <pc:docMk/>
            <pc:sldMk cId="3992141376" sldId="258"/>
            <ac:spMk id="7" creationId="{E795043E-AC60-4717-8DEF-F321225230B2}"/>
          </ac:spMkLst>
        </pc:spChg>
        <pc:spChg chg="add del">
          <ac:chgData name="Mrs A Basi (BSI) (Staff)" userId="ec69d132-fdc7-4d3b-91ed-fcf5a72f3f7c" providerId="ADAL" clId="{754EA5E9-7534-4B9A-964B-37A538EAED51}" dt="2021-06-22T09:22:19.845" v="736" actId="26606"/>
          <ac:spMkLst>
            <pc:docMk/>
            <pc:sldMk cId="3992141376" sldId="258"/>
            <ac:spMk id="12" creationId="{2B566528-1B12-4246-9431-5C2D7D081168}"/>
          </ac:spMkLst>
        </pc:spChg>
        <pc:spChg chg="add del">
          <ac:chgData name="Mrs A Basi (BSI) (Staff)" userId="ec69d132-fdc7-4d3b-91ed-fcf5a72f3f7c" providerId="ADAL" clId="{754EA5E9-7534-4B9A-964B-37A538EAED51}" dt="2021-06-22T09:22:19.845" v="736" actId="26606"/>
          <ac:spMkLst>
            <pc:docMk/>
            <pc:sldMk cId="3992141376" sldId="258"/>
            <ac:spMk id="14" creationId="{2E80C965-DB6D-4F81-9E9E-B027384D0BD6}"/>
          </ac:spMkLst>
        </pc:spChg>
        <pc:spChg chg="add del">
          <ac:chgData name="Mrs A Basi (BSI) (Staff)" userId="ec69d132-fdc7-4d3b-91ed-fcf5a72f3f7c" providerId="ADAL" clId="{754EA5E9-7534-4B9A-964B-37A538EAED51}" dt="2021-06-22T09:22:19.845" v="736" actId="26606"/>
          <ac:spMkLst>
            <pc:docMk/>
            <pc:sldMk cId="3992141376" sldId="258"/>
            <ac:spMk id="16" creationId="{A580F890-B085-4E95-96AA-55AEBEC5CE6E}"/>
          </ac:spMkLst>
        </pc:spChg>
        <pc:spChg chg="add del">
          <ac:chgData name="Mrs A Basi (BSI) (Staff)" userId="ec69d132-fdc7-4d3b-91ed-fcf5a72f3f7c" providerId="ADAL" clId="{754EA5E9-7534-4B9A-964B-37A538EAED51}" dt="2021-06-22T09:22:19.845" v="736" actId="26606"/>
          <ac:spMkLst>
            <pc:docMk/>
            <pc:sldMk cId="3992141376" sldId="258"/>
            <ac:spMk id="18" creationId="{D3F51FEB-38FB-4F6C-9F7B-2F2AFAB65463}"/>
          </ac:spMkLst>
        </pc:spChg>
        <pc:spChg chg="add del">
          <ac:chgData name="Mrs A Basi (BSI) (Staff)" userId="ec69d132-fdc7-4d3b-91ed-fcf5a72f3f7c" providerId="ADAL" clId="{754EA5E9-7534-4B9A-964B-37A538EAED51}" dt="2021-06-22T09:22:19.845" v="736" actId="26606"/>
          <ac:spMkLst>
            <pc:docMk/>
            <pc:sldMk cId="3992141376" sldId="258"/>
            <ac:spMk id="20" creationId="{1E547BA6-BAE0-43BB-A7CA-60F69CE252F0}"/>
          </ac:spMkLst>
        </pc:spChg>
        <pc:spChg chg="add del">
          <ac:chgData name="Mrs A Basi (BSI) (Staff)" userId="ec69d132-fdc7-4d3b-91ed-fcf5a72f3f7c" providerId="ADAL" clId="{754EA5E9-7534-4B9A-964B-37A538EAED51}" dt="2021-06-22T09:22:19.838" v="735" actId="26606"/>
          <ac:spMkLst>
            <pc:docMk/>
            <pc:sldMk cId="3992141376" sldId="258"/>
            <ac:spMk id="25" creationId="{46D6306C-ED4F-4AAE-B4A5-EEA6AFAD726E}"/>
          </ac:spMkLst>
        </pc:spChg>
        <pc:spChg chg="add del">
          <ac:chgData name="Mrs A Basi (BSI) (Staff)" userId="ec69d132-fdc7-4d3b-91ed-fcf5a72f3f7c" providerId="ADAL" clId="{754EA5E9-7534-4B9A-964B-37A538EAED51}" dt="2021-06-22T09:22:17.215" v="733" actId="26606"/>
          <ac:spMkLst>
            <pc:docMk/>
            <pc:sldMk cId="3992141376" sldId="258"/>
            <ac:spMk id="27" creationId="{257363FD-7E77-4145-9483-331A807ADF0E}"/>
          </ac:spMkLst>
        </pc:spChg>
        <pc:spChg chg="add del">
          <ac:chgData name="Mrs A Basi (BSI) (Staff)" userId="ec69d132-fdc7-4d3b-91ed-fcf5a72f3f7c" providerId="ADAL" clId="{754EA5E9-7534-4B9A-964B-37A538EAED51}" dt="2021-06-22T09:22:19.838" v="735" actId="26606"/>
          <ac:spMkLst>
            <pc:docMk/>
            <pc:sldMk cId="3992141376" sldId="258"/>
            <ac:spMk id="29" creationId="{4508C0C5-2268-42B5-B3C8-4D0899E05F8C}"/>
          </ac:spMkLst>
        </pc:spChg>
        <pc:spChg chg="add del">
          <ac:chgData name="Mrs A Basi (BSI) (Staff)" userId="ec69d132-fdc7-4d3b-91ed-fcf5a72f3f7c" providerId="ADAL" clId="{754EA5E9-7534-4B9A-964B-37A538EAED51}" dt="2021-06-22T09:22:19.838" v="735" actId="26606"/>
          <ac:spMkLst>
            <pc:docMk/>
            <pc:sldMk cId="3992141376" sldId="258"/>
            <ac:spMk id="30" creationId="{0EC5361D-F897-4856-B945-0455A365EB24}"/>
          </ac:spMkLst>
        </pc:spChg>
        <pc:spChg chg="add del">
          <ac:chgData name="Mrs A Basi (BSI) (Staff)" userId="ec69d132-fdc7-4d3b-91ed-fcf5a72f3f7c" providerId="ADAL" clId="{754EA5E9-7534-4B9A-964B-37A538EAED51}" dt="2021-06-22T09:22:19.838" v="735" actId="26606"/>
          <ac:spMkLst>
            <pc:docMk/>
            <pc:sldMk cId="3992141376" sldId="258"/>
            <ac:spMk id="31" creationId="{141ACBDB-38F8-4B34-8183-BD95B4E55A62}"/>
          </ac:spMkLst>
        </pc:spChg>
        <pc:spChg chg="add del">
          <ac:chgData name="Mrs A Basi (BSI) (Staff)" userId="ec69d132-fdc7-4d3b-91ed-fcf5a72f3f7c" providerId="ADAL" clId="{754EA5E9-7534-4B9A-964B-37A538EAED51}" dt="2021-06-22T09:22:19.838" v="735" actId="26606"/>
          <ac:spMkLst>
            <pc:docMk/>
            <pc:sldMk cId="3992141376" sldId="258"/>
            <ac:spMk id="32" creationId="{E795043E-AC60-4717-8DEF-F321225230B2}"/>
          </ac:spMkLst>
        </pc:spChg>
        <pc:spChg chg="add del">
          <ac:chgData name="Mrs A Basi (BSI) (Staff)" userId="ec69d132-fdc7-4d3b-91ed-fcf5a72f3f7c" providerId="ADAL" clId="{754EA5E9-7534-4B9A-964B-37A538EAED51}" dt="2021-06-22T09:22:19.838" v="735" actId="26606"/>
          <ac:spMkLst>
            <pc:docMk/>
            <pc:sldMk cId="3992141376" sldId="258"/>
            <ac:spMk id="33" creationId="{DE00DB52-3455-4E2F-867B-A6D0516E175B}"/>
          </ac:spMkLst>
        </pc:spChg>
        <pc:spChg chg="add del">
          <ac:chgData name="Mrs A Basi (BSI) (Staff)" userId="ec69d132-fdc7-4d3b-91ed-fcf5a72f3f7c" providerId="ADAL" clId="{754EA5E9-7534-4B9A-964B-37A538EAED51}" dt="2021-06-22T09:22:19.838" v="735" actId="26606"/>
          <ac:spMkLst>
            <pc:docMk/>
            <pc:sldMk cId="3992141376" sldId="258"/>
            <ac:spMk id="35" creationId="{9E914C83-E0D8-4953-92D5-169D28CB43AE}"/>
          </ac:spMkLst>
        </pc:spChg>
        <pc:spChg chg="add del">
          <ac:chgData name="Mrs A Basi (BSI) (Staff)" userId="ec69d132-fdc7-4d3b-91ed-fcf5a72f3f7c" providerId="ADAL" clId="{754EA5E9-7534-4B9A-964B-37A538EAED51}" dt="2021-06-22T09:22:19.838" v="735" actId="26606"/>
          <ac:spMkLst>
            <pc:docMk/>
            <pc:sldMk cId="3992141376" sldId="258"/>
            <ac:spMk id="37" creationId="{3512E083-F550-46AF-8490-767ECFD00CB7}"/>
          </ac:spMkLst>
        </pc:spChg>
        <pc:spChg chg="add">
          <ac:chgData name="Mrs A Basi (BSI) (Staff)" userId="ec69d132-fdc7-4d3b-91ed-fcf5a72f3f7c" providerId="ADAL" clId="{754EA5E9-7534-4B9A-964B-37A538EAED51}" dt="2021-06-22T09:22:19.845" v="736" actId="26606"/>
          <ac:spMkLst>
            <pc:docMk/>
            <pc:sldMk cId="3992141376" sldId="258"/>
            <ac:spMk id="39" creationId="{2B566528-1B12-4246-9431-5C2D7D081168}"/>
          </ac:spMkLst>
        </pc:spChg>
        <pc:spChg chg="add">
          <ac:chgData name="Mrs A Basi (BSI) (Staff)" userId="ec69d132-fdc7-4d3b-91ed-fcf5a72f3f7c" providerId="ADAL" clId="{754EA5E9-7534-4B9A-964B-37A538EAED51}" dt="2021-06-22T09:22:19.845" v="736" actId="26606"/>
          <ac:spMkLst>
            <pc:docMk/>
            <pc:sldMk cId="3992141376" sldId="258"/>
            <ac:spMk id="40" creationId="{E795043E-AC60-4717-8DEF-F321225230B2}"/>
          </ac:spMkLst>
        </pc:spChg>
        <pc:spChg chg="add">
          <ac:chgData name="Mrs A Basi (BSI) (Staff)" userId="ec69d132-fdc7-4d3b-91ed-fcf5a72f3f7c" providerId="ADAL" clId="{754EA5E9-7534-4B9A-964B-37A538EAED51}" dt="2021-06-22T09:22:19.845" v="736" actId="26606"/>
          <ac:spMkLst>
            <pc:docMk/>
            <pc:sldMk cId="3992141376" sldId="258"/>
            <ac:spMk id="41" creationId="{2E80C965-DB6D-4F81-9E9E-B027384D0BD6}"/>
          </ac:spMkLst>
        </pc:spChg>
        <pc:spChg chg="add">
          <ac:chgData name="Mrs A Basi (BSI) (Staff)" userId="ec69d132-fdc7-4d3b-91ed-fcf5a72f3f7c" providerId="ADAL" clId="{754EA5E9-7534-4B9A-964B-37A538EAED51}" dt="2021-06-22T09:22:19.845" v="736" actId="26606"/>
          <ac:spMkLst>
            <pc:docMk/>
            <pc:sldMk cId="3992141376" sldId="258"/>
            <ac:spMk id="42" creationId="{A580F890-B085-4E95-96AA-55AEBEC5CE6E}"/>
          </ac:spMkLst>
        </pc:spChg>
        <pc:spChg chg="add">
          <ac:chgData name="Mrs A Basi (BSI) (Staff)" userId="ec69d132-fdc7-4d3b-91ed-fcf5a72f3f7c" providerId="ADAL" clId="{754EA5E9-7534-4B9A-964B-37A538EAED51}" dt="2021-06-22T09:22:19.845" v="736" actId="26606"/>
          <ac:spMkLst>
            <pc:docMk/>
            <pc:sldMk cId="3992141376" sldId="258"/>
            <ac:spMk id="43" creationId="{D3F51FEB-38FB-4F6C-9F7B-2F2AFAB65463}"/>
          </ac:spMkLst>
        </pc:spChg>
        <pc:spChg chg="add">
          <ac:chgData name="Mrs A Basi (BSI) (Staff)" userId="ec69d132-fdc7-4d3b-91ed-fcf5a72f3f7c" providerId="ADAL" clId="{754EA5E9-7534-4B9A-964B-37A538EAED51}" dt="2021-06-22T09:22:19.845" v="736" actId="26606"/>
          <ac:spMkLst>
            <pc:docMk/>
            <pc:sldMk cId="3992141376" sldId="258"/>
            <ac:spMk id="44" creationId="{1E547BA6-BAE0-43BB-A7CA-60F69CE252F0}"/>
          </ac:spMkLst>
        </pc:spChg>
        <pc:graphicFrameChg chg="add del">
          <ac:chgData name="Mrs A Basi (BSI) (Staff)" userId="ec69d132-fdc7-4d3b-91ed-fcf5a72f3f7c" providerId="ADAL" clId="{754EA5E9-7534-4B9A-964B-37A538EAED51}" dt="2021-06-22T09:22:17.215" v="733" actId="26606"/>
          <ac:graphicFrameMkLst>
            <pc:docMk/>
            <pc:sldMk cId="3992141376" sldId="258"/>
            <ac:graphicFrameMk id="22" creationId="{392253EA-004A-4FD1-A84D-1B7983D8BFDF}"/>
          </ac:graphicFrameMkLst>
        </pc:graphicFrameChg>
        <pc:picChg chg="add del">
          <ac:chgData name="Mrs A Basi (BSI) (Staff)" userId="ec69d132-fdc7-4d3b-91ed-fcf5a72f3f7c" providerId="ADAL" clId="{754EA5E9-7534-4B9A-964B-37A538EAED51}" dt="2021-06-22T09:22:17.215" v="733" actId="26606"/>
          <ac:picMkLst>
            <pc:docMk/>
            <pc:sldMk cId="3992141376" sldId="258"/>
            <ac:picMk id="23" creationId="{0187C604-D991-4CFF-8DF7-E7EF98119EE2}"/>
          </ac:picMkLst>
        </pc:picChg>
      </pc:sldChg>
      <pc:sldChg chg="addSp modSp mod setBg">
        <pc:chgData name="Mrs A Basi (BSI) (Staff)" userId="ec69d132-fdc7-4d3b-91ed-fcf5a72f3f7c" providerId="ADAL" clId="{754EA5E9-7534-4B9A-964B-37A538EAED51}" dt="2021-06-22T09:22:48.487" v="742" actId="26606"/>
        <pc:sldMkLst>
          <pc:docMk/>
          <pc:sldMk cId="1348340728" sldId="259"/>
        </pc:sldMkLst>
        <pc:spChg chg="mod">
          <ac:chgData name="Mrs A Basi (BSI) (Staff)" userId="ec69d132-fdc7-4d3b-91ed-fcf5a72f3f7c" providerId="ADAL" clId="{754EA5E9-7534-4B9A-964B-37A538EAED51}" dt="2021-06-22T09:22:48.487" v="742" actId="26606"/>
          <ac:spMkLst>
            <pc:docMk/>
            <pc:sldMk cId="1348340728" sldId="259"/>
            <ac:spMk id="2" creationId="{C6B16FCE-E9C5-45F0-81A9-D9FDD7200DCA}"/>
          </ac:spMkLst>
        </pc:spChg>
        <pc:spChg chg="mod">
          <ac:chgData name="Mrs A Basi (BSI) (Staff)" userId="ec69d132-fdc7-4d3b-91ed-fcf5a72f3f7c" providerId="ADAL" clId="{754EA5E9-7534-4B9A-964B-37A538EAED51}" dt="2021-06-22T09:22:48.487" v="742" actId="26606"/>
          <ac:spMkLst>
            <pc:docMk/>
            <pc:sldMk cId="1348340728" sldId="259"/>
            <ac:spMk id="3" creationId="{2957EEA7-96B2-4909-AE68-F5387011860D}"/>
          </ac:spMkLst>
        </pc:spChg>
        <pc:spChg chg="add">
          <ac:chgData name="Mrs A Basi (BSI) (Staff)" userId="ec69d132-fdc7-4d3b-91ed-fcf5a72f3f7c" providerId="ADAL" clId="{754EA5E9-7534-4B9A-964B-37A538EAED51}" dt="2021-06-22T09:22:48.487" v="742" actId="26606"/>
          <ac:spMkLst>
            <pc:docMk/>
            <pc:sldMk cId="1348340728" sldId="259"/>
            <ac:spMk id="8" creationId="{2B566528-1B12-4246-9431-5C2D7D081168}"/>
          </ac:spMkLst>
        </pc:spChg>
        <pc:spChg chg="add">
          <ac:chgData name="Mrs A Basi (BSI) (Staff)" userId="ec69d132-fdc7-4d3b-91ed-fcf5a72f3f7c" providerId="ADAL" clId="{754EA5E9-7534-4B9A-964B-37A538EAED51}" dt="2021-06-22T09:22:48.487" v="742" actId="26606"/>
          <ac:spMkLst>
            <pc:docMk/>
            <pc:sldMk cId="1348340728" sldId="259"/>
            <ac:spMk id="10" creationId="{2E80C965-DB6D-4F81-9E9E-B027384D0BD6}"/>
          </ac:spMkLst>
        </pc:spChg>
        <pc:spChg chg="add">
          <ac:chgData name="Mrs A Basi (BSI) (Staff)" userId="ec69d132-fdc7-4d3b-91ed-fcf5a72f3f7c" providerId="ADAL" clId="{754EA5E9-7534-4B9A-964B-37A538EAED51}" dt="2021-06-22T09:22:48.487" v="742" actId="26606"/>
          <ac:spMkLst>
            <pc:docMk/>
            <pc:sldMk cId="1348340728" sldId="259"/>
            <ac:spMk id="12" creationId="{A580F890-B085-4E95-96AA-55AEBEC5CE6E}"/>
          </ac:spMkLst>
        </pc:spChg>
        <pc:spChg chg="add">
          <ac:chgData name="Mrs A Basi (BSI) (Staff)" userId="ec69d132-fdc7-4d3b-91ed-fcf5a72f3f7c" providerId="ADAL" clId="{754EA5E9-7534-4B9A-964B-37A538EAED51}" dt="2021-06-22T09:22:48.487" v="742" actId="26606"/>
          <ac:spMkLst>
            <pc:docMk/>
            <pc:sldMk cId="1348340728" sldId="259"/>
            <ac:spMk id="14" creationId="{D3F51FEB-38FB-4F6C-9F7B-2F2AFAB65463}"/>
          </ac:spMkLst>
        </pc:spChg>
        <pc:spChg chg="add">
          <ac:chgData name="Mrs A Basi (BSI) (Staff)" userId="ec69d132-fdc7-4d3b-91ed-fcf5a72f3f7c" providerId="ADAL" clId="{754EA5E9-7534-4B9A-964B-37A538EAED51}" dt="2021-06-22T09:22:48.487" v="742" actId="26606"/>
          <ac:spMkLst>
            <pc:docMk/>
            <pc:sldMk cId="1348340728" sldId="259"/>
            <ac:spMk id="16" creationId="{1E547BA6-BAE0-43BB-A7CA-60F69CE252F0}"/>
          </ac:spMkLst>
        </pc:spChg>
      </pc:sldChg>
      <pc:sldChg chg="addSp delSp modSp del mod setBg">
        <pc:chgData name="Mrs A Basi (BSI) (Staff)" userId="ec69d132-fdc7-4d3b-91ed-fcf5a72f3f7c" providerId="ADAL" clId="{754EA5E9-7534-4B9A-964B-37A538EAED51}" dt="2021-06-22T10:44:40.591" v="984" actId="47"/>
        <pc:sldMkLst>
          <pc:docMk/>
          <pc:sldMk cId="2313102567" sldId="260"/>
        </pc:sldMkLst>
        <pc:spChg chg="mod">
          <ac:chgData name="Mrs A Basi (BSI) (Staff)" userId="ec69d132-fdc7-4d3b-91ed-fcf5a72f3f7c" providerId="ADAL" clId="{754EA5E9-7534-4B9A-964B-37A538EAED51}" dt="2021-06-22T09:23:25.479" v="749" actId="26606"/>
          <ac:spMkLst>
            <pc:docMk/>
            <pc:sldMk cId="2313102567" sldId="260"/>
            <ac:spMk id="2" creationId="{EB53F19A-8DE2-4D6F-9989-9187034D0EA2}"/>
          </ac:spMkLst>
        </pc:spChg>
        <pc:spChg chg="add del">
          <ac:chgData name="Mrs A Basi (BSI) (Staff)" userId="ec69d132-fdc7-4d3b-91ed-fcf5a72f3f7c" providerId="ADAL" clId="{754EA5E9-7534-4B9A-964B-37A538EAED51}" dt="2021-06-22T09:23:04.736" v="746" actId="26606"/>
          <ac:spMkLst>
            <pc:docMk/>
            <pc:sldMk cId="2313102567" sldId="260"/>
            <ac:spMk id="9" creationId="{1F4932DE-2BF5-43BA-9845-70C2FE41ABBB}"/>
          </ac:spMkLst>
        </pc:spChg>
        <pc:spChg chg="add del">
          <ac:chgData name="Mrs A Basi (BSI) (Staff)" userId="ec69d132-fdc7-4d3b-91ed-fcf5a72f3f7c" providerId="ADAL" clId="{754EA5E9-7534-4B9A-964B-37A538EAED51}" dt="2021-06-22T09:23:03.658" v="744" actId="26606"/>
          <ac:spMkLst>
            <pc:docMk/>
            <pc:sldMk cId="2313102567" sldId="260"/>
            <ac:spMk id="10" creationId="{81610B62-EEF8-4526-A7B2-4E91F13143C0}"/>
          </ac:spMkLst>
        </pc:spChg>
        <pc:spChg chg="add del">
          <ac:chgData name="Mrs A Basi (BSI) (Staff)" userId="ec69d132-fdc7-4d3b-91ed-fcf5a72f3f7c" providerId="ADAL" clId="{754EA5E9-7534-4B9A-964B-37A538EAED51}" dt="2021-06-22T09:23:03.658" v="744" actId="26606"/>
          <ac:spMkLst>
            <pc:docMk/>
            <pc:sldMk cId="2313102567" sldId="260"/>
            <ac:spMk id="12" creationId="{71FC7D98-7B8B-402A-90FC-F027482F2142}"/>
          </ac:spMkLst>
        </pc:spChg>
        <pc:spChg chg="add del">
          <ac:chgData name="Mrs A Basi (BSI) (Staff)" userId="ec69d132-fdc7-4d3b-91ed-fcf5a72f3f7c" providerId="ADAL" clId="{754EA5E9-7534-4B9A-964B-37A538EAED51}" dt="2021-06-22T09:23:03.658" v="744" actId="26606"/>
          <ac:spMkLst>
            <pc:docMk/>
            <pc:sldMk cId="2313102567" sldId="260"/>
            <ac:spMk id="14" creationId="{AD7356EA-285B-4E5D-8FEC-104659A4FD2C}"/>
          </ac:spMkLst>
        </pc:spChg>
        <pc:spChg chg="add del">
          <ac:chgData name="Mrs A Basi (BSI) (Staff)" userId="ec69d132-fdc7-4d3b-91ed-fcf5a72f3f7c" providerId="ADAL" clId="{754EA5E9-7534-4B9A-964B-37A538EAED51}" dt="2021-06-22T09:23:04.736" v="746" actId="26606"/>
          <ac:spMkLst>
            <pc:docMk/>
            <pc:sldMk cId="2313102567" sldId="260"/>
            <ac:spMk id="16" creationId="{A580F890-B085-4E95-96AA-55AEBEC5CE6E}"/>
          </ac:spMkLst>
        </pc:spChg>
        <pc:spChg chg="add del">
          <ac:chgData name="Mrs A Basi (BSI) (Staff)" userId="ec69d132-fdc7-4d3b-91ed-fcf5a72f3f7c" providerId="ADAL" clId="{754EA5E9-7534-4B9A-964B-37A538EAED51}" dt="2021-06-22T09:23:04.736" v="746" actId="26606"/>
          <ac:spMkLst>
            <pc:docMk/>
            <pc:sldMk cId="2313102567" sldId="260"/>
            <ac:spMk id="17" creationId="{2B566528-1B12-4246-9431-5C2D7D081168}"/>
          </ac:spMkLst>
        </pc:spChg>
        <pc:spChg chg="add del">
          <ac:chgData name="Mrs A Basi (BSI) (Staff)" userId="ec69d132-fdc7-4d3b-91ed-fcf5a72f3f7c" providerId="ADAL" clId="{754EA5E9-7534-4B9A-964B-37A538EAED51}" dt="2021-06-22T09:23:04.736" v="746" actId="26606"/>
          <ac:spMkLst>
            <pc:docMk/>
            <pc:sldMk cId="2313102567" sldId="260"/>
            <ac:spMk id="18" creationId="{D3F51FEB-38FB-4F6C-9F7B-2F2AFAB65463}"/>
          </ac:spMkLst>
        </pc:spChg>
        <pc:spChg chg="add del">
          <ac:chgData name="Mrs A Basi (BSI) (Staff)" userId="ec69d132-fdc7-4d3b-91ed-fcf5a72f3f7c" providerId="ADAL" clId="{754EA5E9-7534-4B9A-964B-37A538EAED51}" dt="2021-06-22T09:23:04.736" v="746" actId="26606"/>
          <ac:spMkLst>
            <pc:docMk/>
            <pc:sldMk cId="2313102567" sldId="260"/>
            <ac:spMk id="19" creationId="{2E80C965-DB6D-4F81-9E9E-B027384D0BD6}"/>
          </ac:spMkLst>
        </pc:spChg>
        <pc:spChg chg="add del">
          <ac:chgData name="Mrs A Basi (BSI) (Staff)" userId="ec69d132-fdc7-4d3b-91ed-fcf5a72f3f7c" providerId="ADAL" clId="{754EA5E9-7534-4B9A-964B-37A538EAED51}" dt="2021-06-22T09:23:04.736" v="746" actId="26606"/>
          <ac:spMkLst>
            <pc:docMk/>
            <pc:sldMk cId="2313102567" sldId="260"/>
            <ac:spMk id="20" creationId="{1E547BA6-BAE0-43BB-A7CA-60F69CE252F0}"/>
          </ac:spMkLst>
        </pc:spChg>
        <pc:spChg chg="add del">
          <ac:chgData name="Mrs A Basi (BSI) (Staff)" userId="ec69d132-fdc7-4d3b-91ed-fcf5a72f3f7c" providerId="ADAL" clId="{754EA5E9-7534-4B9A-964B-37A538EAED51}" dt="2021-06-22T09:23:25.479" v="749" actId="26606"/>
          <ac:spMkLst>
            <pc:docMk/>
            <pc:sldMk cId="2313102567" sldId="260"/>
            <ac:spMk id="22" creationId="{7CA0DAA6-33B8-4A25-810D-2F4D816FB40E}"/>
          </ac:spMkLst>
        </pc:spChg>
        <pc:spChg chg="add">
          <ac:chgData name="Mrs A Basi (BSI) (Staff)" userId="ec69d132-fdc7-4d3b-91ed-fcf5a72f3f7c" providerId="ADAL" clId="{754EA5E9-7534-4B9A-964B-37A538EAED51}" dt="2021-06-22T09:23:25.479" v="749" actId="26606"/>
          <ac:spMkLst>
            <pc:docMk/>
            <pc:sldMk cId="2313102567" sldId="260"/>
            <ac:spMk id="27" creationId="{ECC07320-C2CA-4E29-8481-9D9E143C7788}"/>
          </ac:spMkLst>
        </pc:spChg>
        <pc:spChg chg="add">
          <ac:chgData name="Mrs A Basi (BSI) (Staff)" userId="ec69d132-fdc7-4d3b-91ed-fcf5a72f3f7c" providerId="ADAL" clId="{754EA5E9-7534-4B9A-964B-37A538EAED51}" dt="2021-06-22T09:23:25.479" v="749" actId="26606"/>
          <ac:spMkLst>
            <pc:docMk/>
            <pc:sldMk cId="2313102567" sldId="260"/>
            <ac:spMk id="29" creationId="{726D3CBF-1D48-413A-86DA-BED534942C81}"/>
          </ac:spMkLst>
        </pc:spChg>
        <pc:picChg chg="mod">
          <ac:chgData name="Mrs A Basi (BSI) (Staff)" userId="ec69d132-fdc7-4d3b-91ed-fcf5a72f3f7c" providerId="ADAL" clId="{754EA5E9-7534-4B9A-964B-37A538EAED51}" dt="2021-06-22T09:23:25.479" v="749" actId="26606"/>
          <ac:picMkLst>
            <pc:docMk/>
            <pc:sldMk cId="2313102567" sldId="260"/>
            <ac:picMk id="5" creationId="{EFD6CA6F-E63A-4AF5-8F7C-13CD92E4DFAF}"/>
          </ac:picMkLst>
        </pc:picChg>
        <pc:cxnChg chg="add">
          <ac:chgData name="Mrs A Basi (BSI) (Staff)" userId="ec69d132-fdc7-4d3b-91ed-fcf5a72f3f7c" providerId="ADAL" clId="{754EA5E9-7534-4B9A-964B-37A538EAED51}" dt="2021-06-22T09:23:25.479" v="749" actId="26606"/>
          <ac:cxnSpMkLst>
            <pc:docMk/>
            <pc:sldMk cId="2313102567" sldId="260"/>
            <ac:cxnSpMk id="31" creationId="{F02A64E5-C20B-47CF-8CCC-D62830964E1D}"/>
          </ac:cxnSpMkLst>
        </pc:cxnChg>
      </pc:sldChg>
      <pc:sldChg chg="addSp modSp mod setBg modAnim">
        <pc:chgData name="Mrs A Basi (BSI) (Staff)" userId="ec69d132-fdc7-4d3b-91ed-fcf5a72f3f7c" providerId="ADAL" clId="{754EA5E9-7534-4B9A-964B-37A538EAED51}" dt="2021-06-22T10:41:38.703" v="975" actId="20577"/>
        <pc:sldMkLst>
          <pc:docMk/>
          <pc:sldMk cId="776141384" sldId="261"/>
        </pc:sldMkLst>
        <pc:spChg chg="mod">
          <ac:chgData name="Mrs A Basi (BSI) (Staff)" userId="ec69d132-fdc7-4d3b-91ed-fcf5a72f3f7c" providerId="ADAL" clId="{754EA5E9-7534-4B9A-964B-37A538EAED51}" dt="2021-06-22T09:23:32.031" v="750" actId="26606"/>
          <ac:spMkLst>
            <pc:docMk/>
            <pc:sldMk cId="776141384" sldId="261"/>
            <ac:spMk id="2" creationId="{E6A310C6-9842-4687-9D7A-582268FBD7FB}"/>
          </ac:spMkLst>
        </pc:spChg>
        <pc:spChg chg="mod">
          <ac:chgData name="Mrs A Basi (BSI) (Staff)" userId="ec69d132-fdc7-4d3b-91ed-fcf5a72f3f7c" providerId="ADAL" clId="{754EA5E9-7534-4B9A-964B-37A538EAED51}" dt="2021-06-22T10:41:38.703" v="975" actId="20577"/>
          <ac:spMkLst>
            <pc:docMk/>
            <pc:sldMk cId="776141384" sldId="261"/>
            <ac:spMk id="3" creationId="{C944D7BC-0344-4DD7-B46A-A885309CB6D3}"/>
          </ac:spMkLst>
        </pc:spChg>
        <pc:spChg chg="add">
          <ac:chgData name="Mrs A Basi (BSI) (Staff)" userId="ec69d132-fdc7-4d3b-91ed-fcf5a72f3f7c" providerId="ADAL" clId="{754EA5E9-7534-4B9A-964B-37A538EAED51}" dt="2021-06-22T09:23:32.031" v="750" actId="26606"/>
          <ac:spMkLst>
            <pc:docMk/>
            <pc:sldMk cId="776141384" sldId="261"/>
            <ac:spMk id="8" creationId="{2B566528-1B12-4246-9431-5C2D7D081168}"/>
          </ac:spMkLst>
        </pc:spChg>
        <pc:spChg chg="add">
          <ac:chgData name="Mrs A Basi (BSI) (Staff)" userId="ec69d132-fdc7-4d3b-91ed-fcf5a72f3f7c" providerId="ADAL" clId="{754EA5E9-7534-4B9A-964B-37A538EAED51}" dt="2021-06-22T09:23:32.031" v="750" actId="26606"/>
          <ac:spMkLst>
            <pc:docMk/>
            <pc:sldMk cId="776141384" sldId="261"/>
            <ac:spMk id="10" creationId="{2E80C965-DB6D-4F81-9E9E-B027384D0BD6}"/>
          </ac:spMkLst>
        </pc:spChg>
        <pc:spChg chg="add">
          <ac:chgData name="Mrs A Basi (BSI) (Staff)" userId="ec69d132-fdc7-4d3b-91ed-fcf5a72f3f7c" providerId="ADAL" clId="{754EA5E9-7534-4B9A-964B-37A538EAED51}" dt="2021-06-22T09:23:32.031" v="750" actId="26606"/>
          <ac:spMkLst>
            <pc:docMk/>
            <pc:sldMk cId="776141384" sldId="261"/>
            <ac:spMk id="12" creationId="{A580F890-B085-4E95-96AA-55AEBEC5CE6E}"/>
          </ac:spMkLst>
        </pc:spChg>
        <pc:spChg chg="add">
          <ac:chgData name="Mrs A Basi (BSI) (Staff)" userId="ec69d132-fdc7-4d3b-91ed-fcf5a72f3f7c" providerId="ADAL" clId="{754EA5E9-7534-4B9A-964B-37A538EAED51}" dt="2021-06-22T09:23:32.031" v="750" actId="26606"/>
          <ac:spMkLst>
            <pc:docMk/>
            <pc:sldMk cId="776141384" sldId="261"/>
            <ac:spMk id="14" creationId="{D3F51FEB-38FB-4F6C-9F7B-2F2AFAB65463}"/>
          </ac:spMkLst>
        </pc:spChg>
        <pc:spChg chg="add">
          <ac:chgData name="Mrs A Basi (BSI) (Staff)" userId="ec69d132-fdc7-4d3b-91ed-fcf5a72f3f7c" providerId="ADAL" clId="{754EA5E9-7534-4B9A-964B-37A538EAED51}" dt="2021-06-22T09:23:32.031" v="750" actId="26606"/>
          <ac:spMkLst>
            <pc:docMk/>
            <pc:sldMk cId="776141384" sldId="261"/>
            <ac:spMk id="16" creationId="{1E547BA6-BAE0-43BB-A7CA-60F69CE252F0}"/>
          </ac:spMkLst>
        </pc:spChg>
      </pc:sldChg>
      <pc:sldChg chg="addSp modSp mod ord setBg">
        <pc:chgData name="Mrs A Basi (BSI) (Staff)" userId="ec69d132-fdc7-4d3b-91ed-fcf5a72f3f7c" providerId="ADAL" clId="{754EA5E9-7534-4B9A-964B-37A538EAED51}" dt="2021-06-22T09:24:38.610" v="765" actId="26606"/>
        <pc:sldMkLst>
          <pc:docMk/>
          <pc:sldMk cId="4097167810" sldId="262"/>
        </pc:sldMkLst>
        <pc:spChg chg="mod">
          <ac:chgData name="Mrs A Basi (BSI) (Staff)" userId="ec69d132-fdc7-4d3b-91ed-fcf5a72f3f7c" providerId="ADAL" clId="{754EA5E9-7534-4B9A-964B-37A538EAED51}" dt="2021-06-22T09:24:38.610" v="765" actId="26606"/>
          <ac:spMkLst>
            <pc:docMk/>
            <pc:sldMk cId="4097167810" sldId="262"/>
            <ac:spMk id="2" creationId="{90A232B2-B70F-483D-8358-F59847D89284}"/>
          </ac:spMkLst>
        </pc:spChg>
        <pc:spChg chg="mod">
          <ac:chgData name="Mrs A Basi (BSI) (Staff)" userId="ec69d132-fdc7-4d3b-91ed-fcf5a72f3f7c" providerId="ADAL" clId="{754EA5E9-7534-4B9A-964B-37A538EAED51}" dt="2021-06-22T09:24:38.610" v="765" actId="26606"/>
          <ac:spMkLst>
            <pc:docMk/>
            <pc:sldMk cId="4097167810" sldId="262"/>
            <ac:spMk id="3" creationId="{78C0EFE4-FDE4-45B3-AD37-CD3C92797C71}"/>
          </ac:spMkLst>
        </pc:spChg>
        <pc:spChg chg="add">
          <ac:chgData name="Mrs A Basi (BSI) (Staff)" userId="ec69d132-fdc7-4d3b-91ed-fcf5a72f3f7c" providerId="ADAL" clId="{754EA5E9-7534-4B9A-964B-37A538EAED51}" dt="2021-06-22T09:24:38.610" v="765" actId="26606"/>
          <ac:spMkLst>
            <pc:docMk/>
            <pc:sldMk cId="4097167810" sldId="262"/>
            <ac:spMk id="8" creationId="{2B566528-1B12-4246-9431-5C2D7D081168}"/>
          </ac:spMkLst>
        </pc:spChg>
        <pc:spChg chg="add">
          <ac:chgData name="Mrs A Basi (BSI) (Staff)" userId="ec69d132-fdc7-4d3b-91ed-fcf5a72f3f7c" providerId="ADAL" clId="{754EA5E9-7534-4B9A-964B-37A538EAED51}" dt="2021-06-22T09:24:38.610" v="765" actId="26606"/>
          <ac:spMkLst>
            <pc:docMk/>
            <pc:sldMk cId="4097167810" sldId="262"/>
            <ac:spMk id="10" creationId="{2E80C965-DB6D-4F81-9E9E-B027384D0BD6}"/>
          </ac:spMkLst>
        </pc:spChg>
        <pc:spChg chg="add">
          <ac:chgData name="Mrs A Basi (BSI) (Staff)" userId="ec69d132-fdc7-4d3b-91ed-fcf5a72f3f7c" providerId="ADAL" clId="{754EA5E9-7534-4B9A-964B-37A538EAED51}" dt="2021-06-22T09:24:38.610" v="765" actId="26606"/>
          <ac:spMkLst>
            <pc:docMk/>
            <pc:sldMk cId="4097167810" sldId="262"/>
            <ac:spMk id="12" creationId="{A580F890-B085-4E95-96AA-55AEBEC5CE6E}"/>
          </ac:spMkLst>
        </pc:spChg>
        <pc:spChg chg="add">
          <ac:chgData name="Mrs A Basi (BSI) (Staff)" userId="ec69d132-fdc7-4d3b-91ed-fcf5a72f3f7c" providerId="ADAL" clId="{754EA5E9-7534-4B9A-964B-37A538EAED51}" dt="2021-06-22T09:24:38.610" v="765" actId="26606"/>
          <ac:spMkLst>
            <pc:docMk/>
            <pc:sldMk cId="4097167810" sldId="262"/>
            <ac:spMk id="14" creationId="{D3F51FEB-38FB-4F6C-9F7B-2F2AFAB65463}"/>
          </ac:spMkLst>
        </pc:spChg>
        <pc:spChg chg="add">
          <ac:chgData name="Mrs A Basi (BSI) (Staff)" userId="ec69d132-fdc7-4d3b-91ed-fcf5a72f3f7c" providerId="ADAL" clId="{754EA5E9-7534-4B9A-964B-37A538EAED51}" dt="2021-06-22T09:24:38.610" v="765" actId="26606"/>
          <ac:spMkLst>
            <pc:docMk/>
            <pc:sldMk cId="4097167810" sldId="262"/>
            <ac:spMk id="16" creationId="{1E547BA6-BAE0-43BB-A7CA-60F69CE252F0}"/>
          </ac:spMkLst>
        </pc:spChg>
      </pc:sldChg>
      <pc:sldChg chg="addSp modSp mod setBg">
        <pc:chgData name="Mrs A Basi (BSI) (Staff)" userId="ec69d132-fdc7-4d3b-91ed-fcf5a72f3f7c" providerId="ADAL" clId="{754EA5E9-7534-4B9A-964B-37A538EAED51}" dt="2021-06-22T09:23:40.139" v="751" actId="26606"/>
        <pc:sldMkLst>
          <pc:docMk/>
          <pc:sldMk cId="316285134" sldId="263"/>
        </pc:sldMkLst>
        <pc:spChg chg="mod">
          <ac:chgData name="Mrs A Basi (BSI) (Staff)" userId="ec69d132-fdc7-4d3b-91ed-fcf5a72f3f7c" providerId="ADAL" clId="{754EA5E9-7534-4B9A-964B-37A538EAED51}" dt="2021-06-22T09:23:40.139" v="751" actId="26606"/>
          <ac:spMkLst>
            <pc:docMk/>
            <pc:sldMk cId="316285134" sldId="263"/>
            <ac:spMk id="2" creationId="{51BD978F-5D42-485F-A0B4-610B4A67913D}"/>
          </ac:spMkLst>
        </pc:spChg>
        <pc:spChg chg="mod">
          <ac:chgData name="Mrs A Basi (BSI) (Staff)" userId="ec69d132-fdc7-4d3b-91ed-fcf5a72f3f7c" providerId="ADAL" clId="{754EA5E9-7534-4B9A-964B-37A538EAED51}" dt="2021-06-22T09:23:40.139" v="751" actId="26606"/>
          <ac:spMkLst>
            <pc:docMk/>
            <pc:sldMk cId="316285134" sldId="263"/>
            <ac:spMk id="3" creationId="{B5206291-E5B7-4412-A10F-BF838691AD58}"/>
          </ac:spMkLst>
        </pc:spChg>
        <pc:spChg chg="add">
          <ac:chgData name="Mrs A Basi (BSI) (Staff)" userId="ec69d132-fdc7-4d3b-91ed-fcf5a72f3f7c" providerId="ADAL" clId="{754EA5E9-7534-4B9A-964B-37A538EAED51}" dt="2021-06-22T09:23:40.139" v="751" actId="26606"/>
          <ac:spMkLst>
            <pc:docMk/>
            <pc:sldMk cId="316285134" sldId="263"/>
            <ac:spMk id="8" creationId="{2B566528-1B12-4246-9431-5C2D7D081168}"/>
          </ac:spMkLst>
        </pc:spChg>
        <pc:spChg chg="add">
          <ac:chgData name="Mrs A Basi (BSI) (Staff)" userId="ec69d132-fdc7-4d3b-91ed-fcf5a72f3f7c" providerId="ADAL" clId="{754EA5E9-7534-4B9A-964B-37A538EAED51}" dt="2021-06-22T09:23:40.139" v="751" actId="26606"/>
          <ac:spMkLst>
            <pc:docMk/>
            <pc:sldMk cId="316285134" sldId="263"/>
            <ac:spMk id="10" creationId="{2E80C965-DB6D-4F81-9E9E-B027384D0BD6}"/>
          </ac:spMkLst>
        </pc:spChg>
        <pc:spChg chg="add">
          <ac:chgData name="Mrs A Basi (BSI) (Staff)" userId="ec69d132-fdc7-4d3b-91ed-fcf5a72f3f7c" providerId="ADAL" clId="{754EA5E9-7534-4B9A-964B-37A538EAED51}" dt="2021-06-22T09:23:40.139" v="751" actId="26606"/>
          <ac:spMkLst>
            <pc:docMk/>
            <pc:sldMk cId="316285134" sldId="263"/>
            <ac:spMk id="12" creationId="{A580F890-B085-4E95-96AA-55AEBEC5CE6E}"/>
          </ac:spMkLst>
        </pc:spChg>
        <pc:spChg chg="add">
          <ac:chgData name="Mrs A Basi (BSI) (Staff)" userId="ec69d132-fdc7-4d3b-91ed-fcf5a72f3f7c" providerId="ADAL" clId="{754EA5E9-7534-4B9A-964B-37A538EAED51}" dt="2021-06-22T09:23:40.139" v="751" actId="26606"/>
          <ac:spMkLst>
            <pc:docMk/>
            <pc:sldMk cId="316285134" sldId="263"/>
            <ac:spMk id="14" creationId="{D3F51FEB-38FB-4F6C-9F7B-2F2AFAB65463}"/>
          </ac:spMkLst>
        </pc:spChg>
        <pc:spChg chg="add">
          <ac:chgData name="Mrs A Basi (BSI) (Staff)" userId="ec69d132-fdc7-4d3b-91ed-fcf5a72f3f7c" providerId="ADAL" clId="{754EA5E9-7534-4B9A-964B-37A538EAED51}" dt="2021-06-22T09:23:40.139" v="751" actId="26606"/>
          <ac:spMkLst>
            <pc:docMk/>
            <pc:sldMk cId="316285134" sldId="263"/>
            <ac:spMk id="16" creationId="{1E547BA6-BAE0-43BB-A7CA-60F69CE252F0}"/>
          </ac:spMkLst>
        </pc:spChg>
      </pc:sldChg>
      <pc:sldChg chg="addSp modSp mod setBg">
        <pc:chgData name="Mrs A Basi (BSI) (Staff)" userId="ec69d132-fdc7-4d3b-91ed-fcf5a72f3f7c" providerId="ADAL" clId="{754EA5E9-7534-4B9A-964B-37A538EAED51}" dt="2021-06-22T09:23:53.096" v="752" actId="26606"/>
        <pc:sldMkLst>
          <pc:docMk/>
          <pc:sldMk cId="134274864" sldId="264"/>
        </pc:sldMkLst>
        <pc:spChg chg="mod">
          <ac:chgData name="Mrs A Basi (BSI) (Staff)" userId="ec69d132-fdc7-4d3b-91ed-fcf5a72f3f7c" providerId="ADAL" clId="{754EA5E9-7534-4B9A-964B-37A538EAED51}" dt="2021-06-22T09:23:53.096" v="752" actId="26606"/>
          <ac:spMkLst>
            <pc:docMk/>
            <pc:sldMk cId="134274864" sldId="264"/>
            <ac:spMk id="2" creationId="{82C3179F-4429-47A5-B65E-5D511B4045B8}"/>
          </ac:spMkLst>
        </pc:spChg>
        <pc:spChg chg="mod">
          <ac:chgData name="Mrs A Basi (BSI) (Staff)" userId="ec69d132-fdc7-4d3b-91ed-fcf5a72f3f7c" providerId="ADAL" clId="{754EA5E9-7534-4B9A-964B-37A538EAED51}" dt="2021-06-22T09:23:53.096" v="752" actId="26606"/>
          <ac:spMkLst>
            <pc:docMk/>
            <pc:sldMk cId="134274864" sldId="264"/>
            <ac:spMk id="3" creationId="{0FC5205F-01BF-4F35-B928-AE9CC83B59BC}"/>
          </ac:spMkLst>
        </pc:spChg>
        <pc:spChg chg="add">
          <ac:chgData name="Mrs A Basi (BSI) (Staff)" userId="ec69d132-fdc7-4d3b-91ed-fcf5a72f3f7c" providerId="ADAL" clId="{754EA5E9-7534-4B9A-964B-37A538EAED51}" dt="2021-06-22T09:23:53.096" v="752" actId="26606"/>
          <ac:spMkLst>
            <pc:docMk/>
            <pc:sldMk cId="134274864" sldId="264"/>
            <ac:spMk id="8" creationId="{2B566528-1B12-4246-9431-5C2D7D081168}"/>
          </ac:spMkLst>
        </pc:spChg>
        <pc:spChg chg="add">
          <ac:chgData name="Mrs A Basi (BSI) (Staff)" userId="ec69d132-fdc7-4d3b-91ed-fcf5a72f3f7c" providerId="ADAL" clId="{754EA5E9-7534-4B9A-964B-37A538EAED51}" dt="2021-06-22T09:23:53.096" v="752" actId="26606"/>
          <ac:spMkLst>
            <pc:docMk/>
            <pc:sldMk cId="134274864" sldId="264"/>
            <ac:spMk id="10" creationId="{2E80C965-DB6D-4F81-9E9E-B027384D0BD6}"/>
          </ac:spMkLst>
        </pc:spChg>
        <pc:spChg chg="add">
          <ac:chgData name="Mrs A Basi (BSI) (Staff)" userId="ec69d132-fdc7-4d3b-91ed-fcf5a72f3f7c" providerId="ADAL" clId="{754EA5E9-7534-4B9A-964B-37A538EAED51}" dt="2021-06-22T09:23:53.096" v="752" actId="26606"/>
          <ac:spMkLst>
            <pc:docMk/>
            <pc:sldMk cId="134274864" sldId="264"/>
            <ac:spMk id="12" creationId="{A580F890-B085-4E95-96AA-55AEBEC5CE6E}"/>
          </ac:spMkLst>
        </pc:spChg>
        <pc:spChg chg="add">
          <ac:chgData name="Mrs A Basi (BSI) (Staff)" userId="ec69d132-fdc7-4d3b-91ed-fcf5a72f3f7c" providerId="ADAL" clId="{754EA5E9-7534-4B9A-964B-37A538EAED51}" dt="2021-06-22T09:23:53.096" v="752" actId="26606"/>
          <ac:spMkLst>
            <pc:docMk/>
            <pc:sldMk cId="134274864" sldId="264"/>
            <ac:spMk id="14" creationId="{D3F51FEB-38FB-4F6C-9F7B-2F2AFAB65463}"/>
          </ac:spMkLst>
        </pc:spChg>
        <pc:spChg chg="add">
          <ac:chgData name="Mrs A Basi (BSI) (Staff)" userId="ec69d132-fdc7-4d3b-91ed-fcf5a72f3f7c" providerId="ADAL" clId="{754EA5E9-7534-4B9A-964B-37A538EAED51}" dt="2021-06-22T09:23:53.096" v="752" actId="26606"/>
          <ac:spMkLst>
            <pc:docMk/>
            <pc:sldMk cId="134274864" sldId="264"/>
            <ac:spMk id="16" creationId="{1E547BA6-BAE0-43BB-A7CA-60F69CE252F0}"/>
          </ac:spMkLst>
        </pc:spChg>
      </pc:sldChg>
      <pc:sldChg chg="addSp modSp mod ord setBg">
        <pc:chgData name="Mrs A Basi (BSI) (Staff)" userId="ec69d132-fdc7-4d3b-91ed-fcf5a72f3f7c" providerId="ADAL" clId="{754EA5E9-7534-4B9A-964B-37A538EAED51}" dt="2021-06-22T09:24:41.611" v="766" actId="26606"/>
        <pc:sldMkLst>
          <pc:docMk/>
          <pc:sldMk cId="1045685064" sldId="265"/>
        </pc:sldMkLst>
        <pc:spChg chg="mod">
          <ac:chgData name="Mrs A Basi (BSI) (Staff)" userId="ec69d132-fdc7-4d3b-91ed-fcf5a72f3f7c" providerId="ADAL" clId="{754EA5E9-7534-4B9A-964B-37A538EAED51}" dt="2021-06-22T09:24:41.611" v="766" actId="26606"/>
          <ac:spMkLst>
            <pc:docMk/>
            <pc:sldMk cId="1045685064" sldId="265"/>
            <ac:spMk id="2" creationId="{99795434-5426-4A7A-9896-CF63F0B60BBA}"/>
          </ac:spMkLst>
        </pc:spChg>
        <pc:spChg chg="mod">
          <ac:chgData name="Mrs A Basi (BSI) (Staff)" userId="ec69d132-fdc7-4d3b-91ed-fcf5a72f3f7c" providerId="ADAL" clId="{754EA5E9-7534-4B9A-964B-37A538EAED51}" dt="2021-06-22T09:24:41.611" v="766" actId="26606"/>
          <ac:spMkLst>
            <pc:docMk/>
            <pc:sldMk cId="1045685064" sldId="265"/>
            <ac:spMk id="3" creationId="{E61981B2-0DD5-4C98-8645-A0F7A5547C96}"/>
          </ac:spMkLst>
        </pc:spChg>
        <pc:spChg chg="add">
          <ac:chgData name="Mrs A Basi (BSI) (Staff)" userId="ec69d132-fdc7-4d3b-91ed-fcf5a72f3f7c" providerId="ADAL" clId="{754EA5E9-7534-4B9A-964B-37A538EAED51}" dt="2021-06-22T09:24:41.611" v="766" actId="26606"/>
          <ac:spMkLst>
            <pc:docMk/>
            <pc:sldMk cId="1045685064" sldId="265"/>
            <ac:spMk id="8" creationId="{2B566528-1B12-4246-9431-5C2D7D081168}"/>
          </ac:spMkLst>
        </pc:spChg>
        <pc:spChg chg="add">
          <ac:chgData name="Mrs A Basi (BSI) (Staff)" userId="ec69d132-fdc7-4d3b-91ed-fcf5a72f3f7c" providerId="ADAL" clId="{754EA5E9-7534-4B9A-964B-37A538EAED51}" dt="2021-06-22T09:24:41.611" v="766" actId="26606"/>
          <ac:spMkLst>
            <pc:docMk/>
            <pc:sldMk cId="1045685064" sldId="265"/>
            <ac:spMk id="10" creationId="{2E80C965-DB6D-4F81-9E9E-B027384D0BD6}"/>
          </ac:spMkLst>
        </pc:spChg>
        <pc:spChg chg="add">
          <ac:chgData name="Mrs A Basi (BSI) (Staff)" userId="ec69d132-fdc7-4d3b-91ed-fcf5a72f3f7c" providerId="ADAL" clId="{754EA5E9-7534-4B9A-964B-37A538EAED51}" dt="2021-06-22T09:24:41.611" v="766" actId="26606"/>
          <ac:spMkLst>
            <pc:docMk/>
            <pc:sldMk cId="1045685064" sldId="265"/>
            <ac:spMk id="12" creationId="{A580F890-B085-4E95-96AA-55AEBEC5CE6E}"/>
          </ac:spMkLst>
        </pc:spChg>
        <pc:spChg chg="add">
          <ac:chgData name="Mrs A Basi (BSI) (Staff)" userId="ec69d132-fdc7-4d3b-91ed-fcf5a72f3f7c" providerId="ADAL" clId="{754EA5E9-7534-4B9A-964B-37A538EAED51}" dt="2021-06-22T09:24:41.611" v="766" actId="26606"/>
          <ac:spMkLst>
            <pc:docMk/>
            <pc:sldMk cId="1045685064" sldId="265"/>
            <ac:spMk id="14" creationId="{D3F51FEB-38FB-4F6C-9F7B-2F2AFAB65463}"/>
          </ac:spMkLst>
        </pc:spChg>
        <pc:spChg chg="add">
          <ac:chgData name="Mrs A Basi (BSI) (Staff)" userId="ec69d132-fdc7-4d3b-91ed-fcf5a72f3f7c" providerId="ADAL" clId="{754EA5E9-7534-4B9A-964B-37A538EAED51}" dt="2021-06-22T09:24:41.611" v="766" actId="26606"/>
          <ac:spMkLst>
            <pc:docMk/>
            <pc:sldMk cId="1045685064" sldId="265"/>
            <ac:spMk id="16" creationId="{1E547BA6-BAE0-43BB-A7CA-60F69CE252F0}"/>
          </ac:spMkLst>
        </pc:spChg>
      </pc:sldChg>
      <pc:sldChg chg="addSp delSp modSp mod setBg">
        <pc:chgData name="Mrs A Basi (BSI) (Staff)" userId="ec69d132-fdc7-4d3b-91ed-fcf5a72f3f7c" providerId="ADAL" clId="{754EA5E9-7534-4B9A-964B-37A538EAED51}" dt="2021-06-22T09:24:14.022" v="759" actId="26606"/>
        <pc:sldMkLst>
          <pc:docMk/>
          <pc:sldMk cId="2900872506" sldId="266"/>
        </pc:sldMkLst>
        <pc:spChg chg="mod">
          <ac:chgData name="Mrs A Basi (BSI) (Staff)" userId="ec69d132-fdc7-4d3b-91ed-fcf5a72f3f7c" providerId="ADAL" clId="{754EA5E9-7534-4B9A-964B-37A538EAED51}" dt="2021-06-22T09:24:14.022" v="759" actId="26606"/>
          <ac:spMkLst>
            <pc:docMk/>
            <pc:sldMk cId="2900872506" sldId="266"/>
            <ac:spMk id="2" creationId="{63617FD2-145E-4E3C-8C23-FBC2E59BFE70}"/>
          </ac:spMkLst>
        </pc:spChg>
        <pc:spChg chg="add del mod">
          <ac:chgData name="Mrs A Basi (BSI) (Staff)" userId="ec69d132-fdc7-4d3b-91ed-fcf5a72f3f7c" providerId="ADAL" clId="{754EA5E9-7534-4B9A-964B-37A538EAED51}" dt="2021-06-22T09:24:14.022" v="759" actId="26606"/>
          <ac:spMkLst>
            <pc:docMk/>
            <pc:sldMk cId="2900872506" sldId="266"/>
            <ac:spMk id="3" creationId="{6379E936-9D03-41B1-BE85-784FBF7026E2}"/>
          </ac:spMkLst>
        </pc:spChg>
        <pc:spChg chg="add del">
          <ac:chgData name="Mrs A Basi (BSI) (Staff)" userId="ec69d132-fdc7-4d3b-91ed-fcf5a72f3f7c" providerId="ADAL" clId="{754EA5E9-7534-4B9A-964B-37A538EAED51}" dt="2021-06-22T09:24:01.139" v="754" actId="26606"/>
          <ac:spMkLst>
            <pc:docMk/>
            <pc:sldMk cId="2900872506" sldId="266"/>
            <ac:spMk id="8" creationId="{2B566528-1B12-4246-9431-5C2D7D081168}"/>
          </ac:spMkLst>
        </pc:spChg>
        <pc:spChg chg="add del">
          <ac:chgData name="Mrs A Basi (BSI) (Staff)" userId="ec69d132-fdc7-4d3b-91ed-fcf5a72f3f7c" providerId="ADAL" clId="{754EA5E9-7534-4B9A-964B-37A538EAED51}" dt="2021-06-22T09:24:01.139" v="754" actId="26606"/>
          <ac:spMkLst>
            <pc:docMk/>
            <pc:sldMk cId="2900872506" sldId="266"/>
            <ac:spMk id="10" creationId="{2E80C965-DB6D-4F81-9E9E-B027384D0BD6}"/>
          </ac:spMkLst>
        </pc:spChg>
        <pc:spChg chg="add del">
          <ac:chgData name="Mrs A Basi (BSI) (Staff)" userId="ec69d132-fdc7-4d3b-91ed-fcf5a72f3f7c" providerId="ADAL" clId="{754EA5E9-7534-4B9A-964B-37A538EAED51}" dt="2021-06-22T09:24:01.139" v="754" actId="26606"/>
          <ac:spMkLst>
            <pc:docMk/>
            <pc:sldMk cId="2900872506" sldId="266"/>
            <ac:spMk id="12" creationId="{A580F890-B085-4E95-96AA-55AEBEC5CE6E}"/>
          </ac:spMkLst>
        </pc:spChg>
        <pc:spChg chg="add del">
          <ac:chgData name="Mrs A Basi (BSI) (Staff)" userId="ec69d132-fdc7-4d3b-91ed-fcf5a72f3f7c" providerId="ADAL" clId="{754EA5E9-7534-4B9A-964B-37A538EAED51}" dt="2021-06-22T09:24:01.139" v="754" actId="26606"/>
          <ac:spMkLst>
            <pc:docMk/>
            <pc:sldMk cId="2900872506" sldId="266"/>
            <ac:spMk id="14" creationId="{D3F51FEB-38FB-4F6C-9F7B-2F2AFAB65463}"/>
          </ac:spMkLst>
        </pc:spChg>
        <pc:spChg chg="add del">
          <ac:chgData name="Mrs A Basi (BSI) (Staff)" userId="ec69d132-fdc7-4d3b-91ed-fcf5a72f3f7c" providerId="ADAL" clId="{754EA5E9-7534-4B9A-964B-37A538EAED51}" dt="2021-06-22T09:24:01.139" v="754" actId="26606"/>
          <ac:spMkLst>
            <pc:docMk/>
            <pc:sldMk cId="2900872506" sldId="266"/>
            <ac:spMk id="16" creationId="{1E547BA6-BAE0-43BB-A7CA-60F69CE252F0}"/>
          </ac:spMkLst>
        </pc:spChg>
        <pc:spChg chg="add del">
          <ac:chgData name="Mrs A Basi (BSI) (Staff)" userId="ec69d132-fdc7-4d3b-91ed-fcf5a72f3f7c" providerId="ADAL" clId="{754EA5E9-7534-4B9A-964B-37A538EAED51}" dt="2021-06-22T09:24:07.043" v="756" actId="26606"/>
          <ac:spMkLst>
            <pc:docMk/>
            <pc:sldMk cId="2900872506" sldId="266"/>
            <ac:spMk id="18" creationId="{B50AB553-2A96-4A92-96F2-93548E096954}"/>
          </ac:spMkLst>
        </pc:spChg>
        <pc:spChg chg="add del">
          <ac:chgData name="Mrs A Basi (BSI) (Staff)" userId="ec69d132-fdc7-4d3b-91ed-fcf5a72f3f7c" providerId="ADAL" clId="{754EA5E9-7534-4B9A-964B-37A538EAED51}" dt="2021-06-22T09:24:14.014" v="758" actId="26606"/>
          <ac:spMkLst>
            <pc:docMk/>
            <pc:sldMk cId="2900872506" sldId="266"/>
            <ac:spMk id="20" creationId="{3512E083-F550-46AF-8490-767ECFD00CB7}"/>
          </ac:spMkLst>
        </pc:spChg>
        <pc:spChg chg="add del">
          <ac:chgData name="Mrs A Basi (BSI) (Staff)" userId="ec69d132-fdc7-4d3b-91ed-fcf5a72f3f7c" providerId="ADAL" clId="{754EA5E9-7534-4B9A-964B-37A538EAED51}" dt="2021-06-22T09:24:14.014" v="758" actId="26606"/>
          <ac:spMkLst>
            <pc:docMk/>
            <pc:sldMk cId="2900872506" sldId="266"/>
            <ac:spMk id="21" creationId="{46D6306C-ED4F-4AAE-B4A5-EEA6AFAD726E}"/>
          </ac:spMkLst>
        </pc:spChg>
        <pc:spChg chg="add del">
          <ac:chgData name="Mrs A Basi (BSI) (Staff)" userId="ec69d132-fdc7-4d3b-91ed-fcf5a72f3f7c" providerId="ADAL" clId="{754EA5E9-7534-4B9A-964B-37A538EAED51}" dt="2021-06-22T09:24:14.014" v="758" actId="26606"/>
          <ac:spMkLst>
            <pc:docMk/>
            <pc:sldMk cId="2900872506" sldId="266"/>
            <ac:spMk id="22" creationId="{0EC5361D-F897-4856-B945-0455A365EB24}"/>
          </ac:spMkLst>
        </pc:spChg>
        <pc:spChg chg="add del">
          <ac:chgData name="Mrs A Basi (BSI) (Staff)" userId="ec69d132-fdc7-4d3b-91ed-fcf5a72f3f7c" providerId="ADAL" clId="{754EA5E9-7534-4B9A-964B-37A538EAED51}" dt="2021-06-22T09:24:14.014" v="758" actId="26606"/>
          <ac:spMkLst>
            <pc:docMk/>
            <pc:sldMk cId="2900872506" sldId="266"/>
            <ac:spMk id="23" creationId="{4508C0C5-2268-42B5-B3C8-4D0899E05F8C}"/>
          </ac:spMkLst>
        </pc:spChg>
        <pc:spChg chg="add del">
          <ac:chgData name="Mrs A Basi (BSI) (Staff)" userId="ec69d132-fdc7-4d3b-91ed-fcf5a72f3f7c" providerId="ADAL" clId="{754EA5E9-7534-4B9A-964B-37A538EAED51}" dt="2021-06-22T09:24:14.014" v="758" actId="26606"/>
          <ac:spMkLst>
            <pc:docMk/>
            <pc:sldMk cId="2900872506" sldId="266"/>
            <ac:spMk id="24" creationId="{141ACBDB-38F8-4B34-8183-BD95B4E55A62}"/>
          </ac:spMkLst>
        </pc:spChg>
        <pc:spChg chg="add del">
          <ac:chgData name="Mrs A Basi (BSI) (Staff)" userId="ec69d132-fdc7-4d3b-91ed-fcf5a72f3f7c" providerId="ADAL" clId="{754EA5E9-7534-4B9A-964B-37A538EAED51}" dt="2021-06-22T09:24:14.014" v="758" actId="26606"/>
          <ac:spMkLst>
            <pc:docMk/>
            <pc:sldMk cId="2900872506" sldId="266"/>
            <ac:spMk id="25" creationId="{DE00DB52-3455-4E2F-867B-A6D0516E175B}"/>
          </ac:spMkLst>
        </pc:spChg>
        <pc:spChg chg="add del">
          <ac:chgData name="Mrs A Basi (BSI) (Staff)" userId="ec69d132-fdc7-4d3b-91ed-fcf5a72f3f7c" providerId="ADAL" clId="{754EA5E9-7534-4B9A-964B-37A538EAED51}" dt="2021-06-22T09:24:14.014" v="758" actId="26606"/>
          <ac:spMkLst>
            <pc:docMk/>
            <pc:sldMk cId="2900872506" sldId="266"/>
            <ac:spMk id="26" creationId="{6379E936-9D03-41B1-BE85-784FBF7026E2}"/>
          </ac:spMkLst>
        </pc:spChg>
        <pc:spChg chg="add del">
          <ac:chgData name="Mrs A Basi (BSI) (Staff)" userId="ec69d132-fdc7-4d3b-91ed-fcf5a72f3f7c" providerId="ADAL" clId="{754EA5E9-7534-4B9A-964B-37A538EAED51}" dt="2021-06-22T09:24:14.014" v="758" actId="26606"/>
          <ac:spMkLst>
            <pc:docMk/>
            <pc:sldMk cId="2900872506" sldId="266"/>
            <ac:spMk id="27" creationId="{9E914C83-E0D8-4953-92D5-169D28CB43AE}"/>
          </ac:spMkLst>
        </pc:spChg>
        <pc:spChg chg="add">
          <ac:chgData name="Mrs A Basi (BSI) (Staff)" userId="ec69d132-fdc7-4d3b-91ed-fcf5a72f3f7c" providerId="ADAL" clId="{754EA5E9-7534-4B9A-964B-37A538EAED51}" dt="2021-06-22T09:24:14.022" v="759" actId="26606"/>
          <ac:spMkLst>
            <pc:docMk/>
            <pc:sldMk cId="2900872506" sldId="266"/>
            <ac:spMk id="29" creationId="{2B566528-1B12-4246-9431-5C2D7D081168}"/>
          </ac:spMkLst>
        </pc:spChg>
        <pc:spChg chg="add">
          <ac:chgData name="Mrs A Basi (BSI) (Staff)" userId="ec69d132-fdc7-4d3b-91ed-fcf5a72f3f7c" providerId="ADAL" clId="{754EA5E9-7534-4B9A-964B-37A538EAED51}" dt="2021-06-22T09:24:14.022" v="759" actId="26606"/>
          <ac:spMkLst>
            <pc:docMk/>
            <pc:sldMk cId="2900872506" sldId="266"/>
            <ac:spMk id="30" creationId="{6379E936-9D03-41B1-BE85-784FBF7026E2}"/>
          </ac:spMkLst>
        </pc:spChg>
        <pc:spChg chg="add">
          <ac:chgData name="Mrs A Basi (BSI) (Staff)" userId="ec69d132-fdc7-4d3b-91ed-fcf5a72f3f7c" providerId="ADAL" clId="{754EA5E9-7534-4B9A-964B-37A538EAED51}" dt="2021-06-22T09:24:14.022" v="759" actId="26606"/>
          <ac:spMkLst>
            <pc:docMk/>
            <pc:sldMk cId="2900872506" sldId="266"/>
            <ac:spMk id="31" creationId="{2E80C965-DB6D-4F81-9E9E-B027384D0BD6}"/>
          </ac:spMkLst>
        </pc:spChg>
        <pc:spChg chg="add">
          <ac:chgData name="Mrs A Basi (BSI) (Staff)" userId="ec69d132-fdc7-4d3b-91ed-fcf5a72f3f7c" providerId="ADAL" clId="{754EA5E9-7534-4B9A-964B-37A538EAED51}" dt="2021-06-22T09:24:14.022" v="759" actId="26606"/>
          <ac:spMkLst>
            <pc:docMk/>
            <pc:sldMk cId="2900872506" sldId="266"/>
            <ac:spMk id="32" creationId="{A580F890-B085-4E95-96AA-55AEBEC5CE6E}"/>
          </ac:spMkLst>
        </pc:spChg>
        <pc:spChg chg="add">
          <ac:chgData name="Mrs A Basi (BSI) (Staff)" userId="ec69d132-fdc7-4d3b-91ed-fcf5a72f3f7c" providerId="ADAL" clId="{754EA5E9-7534-4B9A-964B-37A538EAED51}" dt="2021-06-22T09:24:14.022" v="759" actId="26606"/>
          <ac:spMkLst>
            <pc:docMk/>
            <pc:sldMk cId="2900872506" sldId="266"/>
            <ac:spMk id="33" creationId="{D3F51FEB-38FB-4F6C-9F7B-2F2AFAB65463}"/>
          </ac:spMkLst>
        </pc:spChg>
        <pc:spChg chg="add">
          <ac:chgData name="Mrs A Basi (BSI) (Staff)" userId="ec69d132-fdc7-4d3b-91ed-fcf5a72f3f7c" providerId="ADAL" clId="{754EA5E9-7534-4B9A-964B-37A538EAED51}" dt="2021-06-22T09:24:14.022" v="759" actId="26606"/>
          <ac:spMkLst>
            <pc:docMk/>
            <pc:sldMk cId="2900872506" sldId="266"/>
            <ac:spMk id="34" creationId="{1E547BA6-BAE0-43BB-A7CA-60F69CE252F0}"/>
          </ac:spMkLst>
        </pc:spChg>
        <pc:graphicFrameChg chg="add del">
          <ac:chgData name="Mrs A Basi (BSI) (Staff)" userId="ec69d132-fdc7-4d3b-91ed-fcf5a72f3f7c" providerId="ADAL" clId="{754EA5E9-7534-4B9A-964B-37A538EAED51}" dt="2021-06-22T09:24:07.043" v="756" actId="26606"/>
          <ac:graphicFrameMkLst>
            <pc:docMk/>
            <pc:sldMk cId="2900872506" sldId="266"/>
            <ac:graphicFrameMk id="5" creationId="{0B6F8446-FB65-4FB0-8604-20CAF372691E}"/>
          </ac:graphicFrameMkLst>
        </pc:graphicFrameChg>
        <pc:picChg chg="add del">
          <ac:chgData name="Mrs A Basi (BSI) (Staff)" userId="ec69d132-fdc7-4d3b-91ed-fcf5a72f3f7c" providerId="ADAL" clId="{754EA5E9-7534-4B9A-964B-37A538EAED51}" dt="2021-06-22T09:24:07.043" v="756" actId="26606"/>
          <ac:picMkLst>
            <pc:docMk/>
            <pc:sldMk cId="2900872506" sldId="266"/>
            <ac:picMk id="6" creationId="{7CB78586-634C-4E8A-999D-7776340C414A}"/>
          </ac:picMkLst>
        </pc:picChg>
      </pc:sldChg>
      <pc:sldChg chg="addSp delSp modSp mod">
        <pc:chgData name="Mrs A Basi (BSI) (Staff)" userId="ec69d132-fdc7-4d3b-91ed-fcf5a72f3f7c" providerId="ADAL" clId="{754EA5E9-7534-4B9A-964B-37A538EAED51}" dt="2021-06-22T09:24:20.753" v="762" actId="26606"/>
        <pc:sldMkLst>
          <pc:docMk/>
          <pc:sldMk cId="2515696324" sldId="267"/>
        </pc:sldMkLst>
        <pc:spChg chg="mod">
          <ac:chgData name="Mrs A Basi (BSI) (Staff)" userId="ec69d132-fdc7-4d3b-91ed-fcf5a72f3f7c" providerId="ADAL" clId="{754EA5E9-7534-4B9A-964B-37A538EAED51}" dt="2021-06-22T09:24:20.749" v="761" actId="26606"/>
          <ac:spMkLst>
            <pc:docMk/>
            <pc:sldMk cId="2515696324" sldId="267"/>
            <ac:spMk id="2" creationId="{63617FD2-145E-4E3C-8C23-FBC2E59BFE70}"/>
          </ac:spMkLst>
        </pc:spChg>
        <pc:spChg chg="mod">
          <ac:chgData name="Mrs A Basi (BSI) (Staff)" userId="ec69d132-fdc7-4d3b-91ed-fcf5a72f3f7c" providerId="ADAL" clId="{754EA5E9-7534-4B9A-964B-37A538EAED51}" dt="2021-06-22T09:24:20.749" v="761" actId="26606"/>
          <ac:spMkLst>
            <pc:docMk/>
            <pc:sldMk cId="2515696324" sldId="267"/>
            <ac:spMk id="3" creationId="{6379E936-9D03-41B1-BE85-784FBF7026E2}"/>
          </ac:spMkLst>
        </pc:spChg>
        <pc:spChg chg="add del">
          <ac:chgData name="Mrs A Basi (BSI) (Staff)" userId="ec69d132-fdc7-4d3b-91ed-fcf5a72f3f7c" providerId="ADAL" clId="{754EA5E9-7534-4B9A-964B-37A538EAED51}" dt="2021-06-22T09:24:20.753" v="762" actId="26606"/>
          <ac:spMkLst>
            <pc:docMk/>
            <pc:sldMk cId="2515696324" sldId="267"/>
            <ac:spMk id="10" creationId="{5E39A796-BE83-48B1-B33F-35C4A32AAB57}"/>
          </ac:spMkLst>
        </pc:spChg>
        <pc:spChg chg="add del">
          <ac:chgData name="Mrs A Basi (BSI) (Staff)" userId="ec69d132-fdc7-4d3b-91ed-fcf5a72f3f7c" providerId="ADAL" clId="{754EA5E9-7534-4B9A-964B-37A538EAED51}" dt="2021-06-22T09:24:20.753" v="762" actId="26606"/>
          <ac:spMkLst>
            <pc:docMk/>
            <pc:sldMk cId="2515696324" sldId="267"/>
            <ac:spMk id="12" creationId="{72F84B47-E267-4194-8194-831DB7B5547F}"/>
          </ac:spMkLst>
        </pc:spChg>
        <pc:spChg chg="add del">
          <ac:chgData name="Mrs A Basi (BSI) (Staff)" userId="ec69d132-fdc7-4d3b-91ed-fcf5a72f3f7c" providerId="ADAL" clId="{754EA5E9-7534-4B9A-964B-37A538EAED51}" dt="2021-06-22T09:24:20.749" v="761" actId="26606"/>
          <ac:spMkLst>
            <pc:docMk/>
            <pc:sldMk cId="2515696324" sldId="267"/>
            <ac:spMk id="17" creationId="{2B566528-1B12-4246-9431-5C2D7D081168}"/>
          </ac:spMkLst>
        </pc:spChg>
        <pc:spChg chg="add">
          <ac:chgData name="Mrs A Basi (BSI) (Staff)" userId="ec69d132-fdc7-4d3b-91ed-fcf5a72f3f7c" providerId="ADAL" clId="{754EA5E9-7534-4B9A-964B-37A538EAED51}" dt="2021-06-22T09:24:20.753" v="762" actId="26606"/>
          <ac:spMkLst>
            <pc:docMk/>
            <pc:sldMk cId="2515696324" sldId="267"/>
            <ac:spMk id="27" creationId="{5E39A796-BE83-48B1-B33F-35C4A32AAB57}"/>
          </ac:spMkLst>
        </pc:spChg>
        <pc:spChg chg="add">
          <ac:chgData name="Mrs A Basi (BSI) (Staff)" userId="ec69d132-fdc7-4d3b-91ed-fcf5a72f3f7c" providerId="ADAL" clId="{754EA5E9-7534-4B9A-964B-37A538EAED51}" dt="2021-06-22T09:24:20.753" v="762" actId="26606"/>
          <ac:spMkLst>
            <pc:docMk/>
            <pc:sldMk cId="2515696324" sldId="267"/>
            <ac:spMk id="28" creationId="{72F84B47-E267-4194-8194-831DB7B5547F}"/>
          </ac:spMkLst>
        </pc:spChg>
        <pc:grpChg chg="add del">
          <ac:chgData name="Mrs A Basi (BSI) (Staff)" userId="ec69d132-fdc7-4d3b-91ed-fcf5a72f3f7c" providerId="ADAL" clId="{754EA5E9-7534-4B9A-964B-37A538EAED51}" dt="2021-06-22T09:24:20.749" v="761" actId="26606"/>
          <ac:grpSpMkLst>
            <pc:docMk/>
            <pc:sldMk cId="2515696324" sldId="267"/>
            <ac:grpSpMk id="19" creationId="{828A5161-06F1-46CF-8AD7-844680A59E13}"/>
          </ac:grpSpMkLst>
        </pc:grpChg>
        <pc:grpChg chg="add del">
          <ac:chgData name="Mrs A Basi (BSI) (Staff)" userId="ec69d132-fdc7-4d3b-91ed-fcf5a72f3f7c" providerId="ADAL" clId="{754EA5E9-7534-4B9A-964B-37A538EAED51}" dt="2021-06-22T09:24:20.749" v="761" actId="26606"/>
          <ac:grpSpMkLst>
            <pc:docMk/>
            <pc:sldMk cId="2515696324" sldId="267"/>
            <ac:grpSpMk id="23" creationId="{5995D10D-E9C9-47DB-AE7E-801FEF38F5C9}"/>
          </ac:grpSpMkLst>
        </pc:grpChg>
        <pc:picChg chg="mod">
          <ac:chgData name="Mrs A Basi (BSI) (Staff)" userId="ec69d132-fdc7-4d3b-91ed-fcf5a72f3f7c" providerId="ADAL" clId="{754EA5E9-7534-4B9A-964B-37A538EAED51}" dt="2021-06-22T09:24:20.749" v="761" actId="26606"/>
          <ac:picMkLst>
            <pc:docMk/>
            <pc:sldMk cId="2515696324" sldId="267"/>
            <ac:picMk id="5" creationId="{13AE2845-D994-4DC6-AB83-27CB5A2BFA88}"/>
          </ac:picMkLst>
        </pc:picChg>
      </pc:sldChg>
      <pc:sldChg chg="addSp modSp mod setBg">
        <pc:chgData name="Mrs A Basi (BSI) (Staff)" userId="ec69d132-fdc7-4d3b-91ed-fcf5a72f3f7c" providerId="ADAL" clId="{754EA5E9-7534-4B9A-964B-37A538EAED51}" dt="2021-06-22T09:24:29.032" v="763" actId="26606"/>
        <pc:sldMkLst>
          <pc:docMk/>
          <pc:sldMk cId="66105877" sldId="268"/>
        </pc:sldMkLst>
        <pc:spChg chg="mod">
          <ac:chgData name="Mrs A Basi (BSI) (Staff)" userId="ec69d132-fdc7-4d3b-91ed-fcf5a72f3f7c" providerId="ADAL" clId="{754EA5E9-7534-4B9A-964B-37A538EAED51}" dt="2021-06-22T09:24:29.032" v="763" actId="26606"/>
          <ac:spMkLst>
            <pc:docMk/>
            <pc:sldMk cId="66105877" sldId="268"/>
            <ac:spMk id="2" creationId="{F6B3E54B-2BD3-474A-9FFD-C33C58D6F9E3}"/>
          </ac:spMkLst>
        </pc:spChg>
        <pc:spChg chg="mod">
          <ac:chgData name="Mrs A Basi (BSI) (Staff)" userId="ec69d132-fdc7-4d3b-91ed-fcf5a72f3f7c" providerId="ADAL" clId="{754EA5E9-7534-4B9A-964B-37A538EAED51}" dt="2021-06-22T09:24:29.032" v="763" actId="26606"/>
          <ac:spMkLst>
            <pc:docMk/>
            <pc:sldMk cId="66105877" sldId="268"/>
            <ac:spMk id="3" creationId="{9AE1CEF3-5BA5-4BAE-8D0D-2396AA14428D}"/>
          </ac:spMkLst>
        </pc:spChg>
        <pc:spChg chg="add">
          <ac:chgData name="Mrs A Basi (BSI) (Staff)" userId="ec69d132-fdc7-4d3b-91ed-fcf5a72f3f7c" providerId="ADAL" clId="{754EA5E9-7534-4B9A-964B-37A538EAED51}" dt="2021-06-22T09:24:29.032" v="763" actId="26606"/>
          <ac:spMkLst>
            <pc:docMk/>
            <pc:sldMk cId="66105877" sldId="268"/>
            <ac:spMk id="8" creationId="{2B566528-1B12-4246-9431-5C2D7D081168}"/>
          </ac:spMkLst>
        </pc:spChg>
        <pc:spChg chg="add">
          <ac:chgData name="Mrs A Basi (BSI) (Staff)" userId="ec69d132-fdc7-4d3b-91ed-fcf5a72f3f7c" providerId="ADAL" clId="{754EA5E9-7534-4B9A-964B-37A538EAED51}" dt="2021-06-22T09:24:29.032" v="763" actId="26606"/>
          <ac:spMkLst>
            <pc:docMk/>
            <pc:sldMk cId="66105877" sldId="268"/>
            <ac:spMk id="10" creationId="{2E80C965-DB6D-4F81-9E9E-B027384D0BD6}"/>
          </ac:spMkLst>
        </pc:spChg>
        <pc:spChg chg="add">
          <ac:chgData name="Mrs A Basi (BSI) (Staff)" userId="ec69d132-fdc7-4d3b-91ed-fcf5a72f3f7c" providerId="ADAL" clId="{754EA5E9-7534-4B9A-964B-37A538EAED51}" dt="2021-06-22T09:24:29.032" v="763" actId="26606"/>
          <ac:spMkLst>
            <pc:docMk/>
            <pc:sldMk cId="66105877" sldId="268"/>
            <ac:spMk id="12" creationId="{A580F890-B085-4E95-96AA-55AEBEC5CE6E}"/>
          </ac:spMkLst>
        </pc:spChg>
        <pc:spChg chg="add">
          <ac:chgData name="Mrs A Basi (BSI) (Staff)" userId="ec69d132-fdc7-4d3b-91ed-fcf5a72f3f7c" providerId="ADAL" clId="{754EA5E9-7534-4B9A-964B-37A538EAED51}" dt="2021-06-22T09:24:29.032" v="763" actId="26606"/>
          <ac:spMkLst>
            <pc:docMk/>
            <pc:sldMk cId="66105877" sldId="268"/>
            <ac:spMk id="14" creationId="{D3F51FEB-38FB-4F6C-9F7B-2F2AFAB65463}"/>
          </ac:spMkLst>
        </pc:spChg>
        <pc:spChg chg="add">
          <ac:chgData name="Mrs A Basi (BSI) (Staff)" userId="ec69d132-fdc7-4d3b-91ed-fcf5a72f3f7c" providerId="ADAL" clId="{754EA5E9-7534-4B9A-964B-37A538EAED51}" dt="2021-06-22T09:24:29.032" v="763" actId="26606"/>
          <ac:spMkLst>
            <pc:docMk/>
            <pc:sldMk cId="66105877" sldId="268"/>
            <ac:spMk id="16" creationId="{1E547BA6-BAE0-43BB-A7CA-60F69CE252F0}"/>
          </ac:spMkLst>
        </pc:spChg>
      </pc:sldChg>
      <pc:sldChg chg="addSp delSp modSp new mod ord setBg modClrScheme chgLayout">
        <pc:chgData name="Mrs A Basi (BSI) (Staff)" userId="ec69d132-fdc7-4d3b-91ed-fcf5a72f3f7c" providerId="ADAL" clId="{754EA5E9-7534-4B9A-964B-37A538EAED51}" dt="2021-06-22T09:24:35.288" v="764" actId="26606"/>
        <pc:sldMkLst>
          <pc:docMk/>
          <pc:sldMk cId="410911836" sldId="269"/>
        </pc:sldMkLst>
        <pc:spChg chg="del mod ord">
          <ac:chgData name="Mrs A Basi (BSI) (Staff)" userId="ec69d132-fdc7-4d3b-91ed-fcf5a72f3f7c" providerId="ADAL" clId="{754EA5E9-7534-4B9A-964B-37A538EAED51}" dt="2021-06-22T08:30:46.501" v="340" actId="700"/>
          <ac:spMkLst>
            <pc:docMk/>
            <pc:sldMk cId="410911836" sldId="269"/>
            <ac:spMk id="2" creationId="{8833850A-6B88-4DBF-8E0B-A4B841C0A52C}"/>
          </ac:spMkLst>
        </pc:spChg>
        <pc:spChg chg="del mod ord">
          <ac:chgData name="Mrs A Basi (BSI) (Staff)" userId="ec69d132-fdc7-4d3b-91ed-fcf5a72f3f7c" providerId="ADAL" clId="{754EA5E9-7534-4B9A-964B-37A538EAED51}" dt="2021-06-22T08:30:46.501" v="340" actId="700"/>
          <ac:spMkLst>
            <pc:docMk/>
            <pc:sldMk cId="410911836" sldId="269"/>
            <ac:spMk id="3" creationId="{AEE0CB34-2872-4B59-80FA-BFA58D36CE13}"/>
          </ac:spMkLst>
        </pc:spChg>
        <pc:spChg chg="add mod ord">
          <ac:chgData name="Mrs A Basi (BSI) (Staff)" userId="ec69d132-fdc7-4d3b-91ed-fcf5a72f3f7c" providerId="ADAL" clId="{754EA5E9-7534-4B9A-964B-37A538EAED51}" dt="2021-06-22T09:24:35.288" v="764" actId="26606"/>
          <ac:spMkLst>
            <pc:docMk/>
            <pc:sldMk cId="410911836" sldId="269"/>
            <ac:spMk id="4" creationId="{006B1978-D98E-4759-A10A-C60EB0204D1B}"/>
          </ac:spMkLst>
        </pc:spChg>
        <pc:spChg chg="add del mod ord">
          <ac:chgData name="Mrs A Basi (BSI) (Staff)" userId="ec69d132-fdc7-4d3b-91ed-fcf5a72f3f7c" providerId="ADAL" clId="{754EA5E9-7534-4B9A-964B-37A538EAED51}" dt="2021-06-22T08:30:55.263" v="361" actId="478"/>
          <ac:spMkLst>
            <pc:docMk/>
            <pc:sldMk cId="410911836" sldId="269"/>
            <ac:spMk id="5" creationId="{09B7DB5D-F3F3-47B0-A8EF-DE4781D68D80}"/>
          </ac:spMkLst>
        </pc:spChg>
        <pc:spChg chg="add">
          <ac:chgData name="Mrs A Basi (BSI) (Staff)" userId="ec69d132-fdc7-4d3b-91ed-fcf5a72f3f7c" providerId="ADAL" clId="{754EA5E9-7534-4B9A-964B-37A538EAED51}" dt="2021-06-22T09:24:35.288" v="764" actId="26606"/>
          <ac:spMkLst>
            <pc:docMk/>
            <pc:sldMk cId="410911836" sldId="269"/>
            <ac:spMk id="9" creationId="{88294908-8B00-4F58-BBBA-20F71A40AA9E}"/>
          </ac:spMkLst>
        </pc:spChg>
        <pc:spChg chg="add">
          <ac:chgData name="Mrs A Basi (BSI) (Staff)" userId="ec69d132-fdc7-4d3b-91ed-fcf5a72f3f7c" providerId="ADAL" clId="{754EA5E9-7534-4B9A-964B-37A538EAED51}" dt="2021-06-22T09:24:35.288" v="764" actId="26606"/>
          <ac:spMkLst>
            <pc:docMk/>
            <pc:sldMk cId="410911836" sldId="269"/>
            <ac:spMk id="11" creationId="{4364C879-1404-4203-8E9D-CC5DE0A621A2}"/>
          </ac:spMkLst>
        </pc:spChg>
        <pc:spChg chg="add">
          <ac:chgData name="Mrs A Basi (BSI) (Staff)" userId="ec69d132-fdc7-4d3b-91ed-fcf5a72f3f7c" providerId="ADAL" clId="{754EA5E9-7534-4B9A-964B-37A538EAED51}" dt="2021-06-22T09:24:35.288" v="764" actId="26606"/>
          <ac:spMkLst>
            <pc:docMk/>
            <pc:sldMk cId="410911836" sldId="269"/>
            <ac:spMk id="13" creationId="{84617302-4B0D-4351-A6BB-6F0930D943AC}"/>
          </ac:spMkLst>
        </pc:spChg>
        <pc:spChg chg="add">
          <ac:chgData name="Mrs A Basi (BSI) (Staff)" userId="ec69d132-fdc7-4d3b-91ed-fcf5a72f3f7c" providerId="ADAL" clId="{754EA5E9-7534-4B9A-964B-37A538EAED51}" dt="2021-06-22T09:24:35.288" v="764" actId="26606"/>
          <ac:spMkLst>
            <pc:docMk/>
            <pc:sldMk cId="410911836" sldId="269"/>
            <ac:spMk id="15" creationId="{DA2C7802-C2E0-4218-8F89-8DD7CCD2CD1C}"/>
          </ac:spMkLst>
        </pc:spChg>
        <pc:spChg chg="add">
          <ac:chgData name="Mrs A Basi (BSI) (Staff)" userId="ec69d132-fdc7-4d3b-91ed-fcf5a72f3f7c" providerId="ADAL" clId="{754EA5E9-7534-4B9A-964B-37A538EAED51}" dt="2021-06-22T09:24:35.288" v="764" actId="26606"/>
          <ac:spMkLst>
            <pc:docMk/>
            <pc:sldMk cId="410911836" sldId="269"/>
            <ac:spMk id="17" creationId="{A6D7111A-21E5-4EE9-8A78-10E5530F0116}"/>
          </ac:spMkLst>
        </pc:spChg>
        <pc:spChg chg="add">
          <ac:chgData name="Mrs A Basi (BSI) (Staff)" userId="ec69d132-fdc7-4d3b-91ed-fcf5a72f3f7c" providerId="ADAL" clId="{754EA5E9-7534-4B9A-964B-37A538EAED51}" dt="2021-06-22T09:24:35.288" v="764" actId="26606"/>
          <ac:spMkLst>
            <pc:docMk/>
            <pc:sldMk cId="410911836" sldId="269"/>
            <ac:spMk id="19" creationId="{A3969E80-A77B-49FC-9122-D89AFD5EE118}"/>
          </ac:spMkLst>
        </pc:spChg>
        <pc:spChg chg="add">
          <ac:chgData name="Mrs A Basi (BSI) (Staff)" userId="ec69d132-fdc7-4d3b-91ed-fcf5a72f3f7c" providerId="ADAL" clId="{754EA5E9-7534-4B9A-964B-37A538EAED51}" dt="2021-06-22T09:24:35.288" v="764" actId="26606"/>
          <ac:spMkLst>
            <pc:docMk/>
            <pc:sldMk cId="410911836" sldId="269"/>
            <ac:spMk id="21" creationId="{1849CA57-76BD-4CF2-80BA-D7A46A01B7B1}"/>
          </ac:spMkLst>
        </pc:spChg>
        <pc:spChg chg="add">
          <ac:chgData name="Mrs A Basi (BSI) (Staff)" userId="ec69d132-fdc7-4d3b-91ed-fcf5a72f3f7c" providerId="ADAL" clId="{754EA5E9-7534-4B9A-964B-37A538EAED51}" dt="2021-06-22T09:24:35.288" v="764" actId="26606"/>
          <ac:spMkLst>
            <pc:docMk/>
            <pc:sldMk cId="410911836" sldId="269"/>
            <ac:spMk id="23" creationId="{35E9085E-E730-4768-83D4-6CB7E9897153}"/>
          </ac:spMkLst>
        </pc:spChg>
        <pc:spChg chg="add">
          <ac:chgData name="Mrs A Basi (BSI) (Staff)" userId="ec69d132-fdc7-4d3b-91ed-fcf5a72f3f7c" providerId="ADAL" clId="{754EA5E9-7534-4B9A-964B-37A538EAED51}" dt="2021-06-22T09:24:35.288" v="764" actId="26606"/>
          <ac:spMkLst>
            <pc:docMk/>
            <pc:sldMk cId="410911836" sldId="269"/>
            <ac:spMk id="25" creationId="{973272FE-A474-4CAE-8CA2-BCC8B476C3F4}"/>
          </ac:spMkLst>
        </pc:spChg>
        <pc:spChg chg="add">
          <ac:chgData name="Mrs A Basi (BSI) (Staff)" userId="ec69d132-fdc7-4d3b-91ed-fcf5a72f3f7c" providerId="ADAL" clId="{754EA5E9-7534-4B9A-964B-37A538EAED51}" dt="2021-06-22T09:24:35.288" v="764" actId="26606"/>
          <ac:spMkLst>
            <pc:docMk/>
            <pc:sldMk cId="410911836" sldId="269"/>
            <ac:spMk id="27" creationId="{E07981EA-05A6-437C-88D7-B377B92B031D}"/>
          </ac:spMkLst>
        </pc:spChg>
        <pc:spChg chg="add">
          <ac:chgData name="Mrs A Basi (BSI) (Staff)" userId="ec69d132-fdc7-4d3b-91ed-fcf5a72f3f7c" providerId="ADAL" clId="{754EA5E9-7534-4B9A-964B-37A538EAED51}" dt="2021-06-22T09:24:35.288" v="764" actId="26606"/>
          <ac:spMkLst>
            <pc:docMk/>
            <pc:sldMk cId="410911836" sldId="269"/>
            <ac:spMk id="29" creationId="{15E3C750-986E-4769-B1AE-49289FBEE757}"/>
          </ac:spMkLst>
        </pc:spChg>
      </pc:sldChg>
      <pc:sldChg chg="addSp delSp modSp add mod setBg">
        <pc:chgData name="Mrs A Basi (BSI) (Staff)" userId="ec69d132-fdc7-4d3b-91ed-fcf5a72f3f7c" providerId="ADAL" clId="{754EA5E9-7534-4B9A-964B-37A538EAED51}" dt="2021-06-22T09:22:37.378" v="741" actId="5793"/>
        <pc:sldMkLst>
          <pc:docMk/>
          <pc:sldMk cId="2316911769" sldId="270"/>
        </pc:sldMkLst>
        <pc:spChg chg="mod">
          <ac:chgData name="Mrs A Basi (BSI) (Staff)" userId="ec69d132-fdc7-4d3b-91ed-fcf5a72f3f7c" providerId="ADAL" clId="{754EA5E9-7534-4B9A-964B-37A538EAED51}" dt="2021-06-22T09:22:29.841" v="738" actId="26606"/>
          <ac:spMkLst>
            <pc:docMk/>
            <pc:sldMk cId="2316911769" sldId="270"/>
            <ac:spMk id="2" creationId="{9FC6F5BE-77B7-4449-A108-3D70ADAB905A}"/>
          </ac:spMkLst>
        </pc:spChg>
        <pc:spChg chg="mod">
          <ac:chgData name="Mrs A Basi (BSI) (Staff)" userId="ec69d132-fdc7-4d3b-91ed-fcf5a72f3f7c" providerId="ADAL" clId="{754EA5E9-7534-4B9A-964B-37A538EAED51}" dt="2021-06-22T09:22:37.378" v="741" actId="5793"/>
          <ac:spMkLst>
            <pc:docMk/>
            <pc:sldMk cId="2316911769" sldId="270"/>
            <ac:spMk id="7" creationId="{E795043E-AC60-4717-8DEF-F321225230B2}"/>
          </ac:spMkLst>
        </pc:spChg>
        <pc:spChg chg="add del">
          <ac:chgData name="Mrs A Basi (BSI) (Staff)" userId="ec69d132-fdc7-4d3b-91ed-fcf5a72f3f7c" providerId="ADAL" clId="{754EA5E9-7534-4B9A-964B-37A538EAED51}" dt="2021-06-22T09:22:29.849" v="739" actId="26606"/>
          <ac:spMkLst>
            <pc:docMk/>
            <pc:sldMk cId="2316911769" sldId="270"/>
            <ac:spMk id="12" creationId="{2B566528-1B12-4246-9431-5C2D7D081168}"/>
          </ac:spMkLst>
        </pc:spChg>
        <pc:spChg chg="add del">
          <ac:chgData name="Mrs A Basi (BSI) (Staff)" userId="ec69d132-fdc7-4d3b-91ed-fcf5a72f3f7c" providerId="ADAL" clId="{754EA5E9-7534-4B9A-964B-37A538EAED51}" dt="2021-06-22T09:22:29.849" v="739" actId="26606"/>
          <ac:spMkLst>
            <pc:docMk/>
            <pc:sldMk cId="2316911769" sldId="270"/>
            <ac:spMk id="14" creationId="{2E80C965-DB6D-4F81-9E9E-B027384D0BD6}"/>
          </ac:spMkLst>
        </pc:spChg>
        <pc:spChg chg="add del">
          <ac:chgData name="Mrs A Basi (BSI) (Staff)" userId="ec69d132-fdc7-4d3b-91ed-fcf5a72f3f7c" providerId="ADAL" clId="{754EA5E9-7534-4B9A-964B-37A538EAED51}" dt="2021-06-22T09:22:29.849" v="739" actId="26606"/>
          <ac:spMkLst>
            <pc:docMk/>
            <pc:sldMk cId="2316911769" sldId="270"/>
            <ac:spMk id="16" creationId="{A580F890-B085-4E95-96AA-55AEBEC5CE6E}"/>
          </ac:spMkLst>
        </pc:spChg>
        <pc:spChg chg="add del">
          <ac:chgData name="Mrs A Basi (BSI) (Staff)" userId="ec69d132-fdc7-4d3b-91ed-fcf5a72f3f7c" providerId="ADAL" clId="{754EA5E9-7534-4B9A-964B-37A538EAED51}" dt="2021-06-22T09:22:29.849" v="739" actId="26606"/>
          <ac:spMkLst>
            <pc:docMk/>
            <pc:sldMk cId="2316911769" sldId="270"/>
            <ac:spMk id="18" creationId="{D3F51FEB-38FB-4F6C-9F7B-2F2AFAB65463}"/>
          </ac:spMkLst>
        </pc:spChg>
        <pc:spChg chg="add del">
          <ac:chgData name="Mrs A Basi (BSI) (Staff)" userId="ec69d132-fdc7-4d3b-91ed-fcf5a72f3f7c" providerId="ADAL" clId="{754EA5E9-7534-4B9A-964B-37A538EAED51}" dt="2021-06-22T09:22:29.849" v="739" actId="26606"/>
          <ac:spMkLst>
            <pc:docMk/>
            <pc:sldMk cId="2316911769" sldId="270"/>
            <ac:spMk id="20" creationId="{1E547BA6-BAE0-43BB-A7CA-60F69CE252F0}"/>
          </ac:spMkLst>
        </pc:spChg>
        <pc:spChg chg="add del">
          <ac:chgData name="Mrs A Basi (BSI) (Staff)" userId="ec69d132-fdc7-4d3b-91ed-fcf5a72f3f7c" providerId="ADAL" clId="{754EA5E9-7534-4B9A-964B-37A538EAED51}" dt="2021-06-22T09:22:29.841" v="738" actId="26606"/>
          <ac:spMkLst>
            <pc:docMk/>
            <pc:sldMk cId="2316911769" sldId="270"/>
            <ac:spMk id="25" creationId="{46D6306C-ED4F-4AAE-B4A5-EEA6AFAD726E}"/>
          </ac:spMkLst>
        </pc:spChg>
        <pc:spChg chg="add del">
          <ac:chgData name="Mrs A Basi (BSI) (Staff)" userId="ec69d132-fdc7-4d3b-91ed-fcf5a72f3f7c" providerId="ADAL" clId="{754EA5E9-7534-4B9A-964B-37A538EAED51}" dt="2021-06-22T09:22:29.841" v="738" actId="26606"/>
          <ac:spMkLst>
            <pc:docMk/>
            <pc:sldMk cId="2316911769" sldId="270"/>
            <ac:spMk id="27" creationId="{0EC5361D-F897-4856-B945-0455A365EB24}"/>
          </ac:spMkLst>
        </pc:spChg>
        <pc:spChg chg="add del">
          <ac:chgData name="Mrs A Basi (BSI) (Staff)" userId="ec69d132-fdc7-4d3b-91ed-fcf5a72f3f7c" providerId="ADAL" clId="{754EA5E9-7534-4B9A-964B-37A538EAED51}" dt="2021-06-22T09:22:29.841" v="738" actId="26606"/>
          <ac:spMkLst>
            <pc:docMk/>
            <pc:sldMk cId="2316911769" sldId="270"/>
            <ac:spMk id="29" creationId="{4508C0C5-2268-42B5-B3C8-4D0899E05F8C}"/>
          </ac:spMkLst>
        </pc:spChg>
        <pc:spChg chg="add del">
          <ac:chgData name="Mrs A Basi (BSI) (Staff)" userId="ec69d132-fdc7-4d3b-91ed-fcf5a72f3f7c" providerId="ADAL" clId="{754EA5E9-7534-4B9A-964B-37A538EAED51}" dt="2021-06-22T09:22:29.841" v="738" actId="26606"/>
          <ac:spMkLst>
            <pc:docMk/>
            <pc:sldMk cId="2316911769" sldId="270"/>
            <ac:spMk id="31" creationId="{141ACBDB-38F8-4B34-8183-BD95B4E55A62}"/>
          </ac:spMkLst>
        </pc:spChg>
        <pc:spChg chg="add del">
          <ac:chgData name="Mrs A Basi (BSI) (Staff)" userId="ec69d132-fdc7-4d3b-91ed-fcf5a72f3f7c" providerId="ADAL" clId="{754EA5E9-7534-4B9A-964B-37A538EAED51}" dt="2021-06-22T09:22:29.841" v="738" actId="26606"/>
          <ac:spMkLst>
            <pc:docMk/>
            <pc:sldMk cId="2316911769" sldId="270"/>
            <ac:spMk id="33" creationId="{DE00DB52-3455-4E2F-867B-A6D0516E175B}"/>
          </ac:spMkLst>
        </pc:spChg>
        <pc:spChg chg="add del">
          <ac:chgData name="Mrs A Basi (BSI) (Staff)" userId="ec69d132-fdc7-4d3b-91ed-fcf5a72f3f7c" providerId="ADAL" clId="{754EA5E9-7534-4B9A-964B-37A538EAED51}" dt="2021-06-22T09:22:29.841" v="738" actId="26606"/>
          <ac:spMkLst>
            <pc:docMk/>
            <pc:sldMk cId="2316911769" sldId="270"/>
            <ac:spMk id="35" creationId="{9E914C83-E0D8-4953-92D5-169D28CB43AE}"/>
          </ac:spMkLst>
        </pc:spChg>
        <pc:spChg chg="add del">
          <ac:chgData name="Mrs A Basi (BSI) (Staff)" userId="ec69d132-fdc7-4d3b-91ed-fcf5a72f3f7c" providerId="ADAL" clId="{754EA5E9-7534-4B9A-964B-37A538EAED51}" dt="2021-06-22T09:22:29.841" v="738" actId="26606"/>
          <ac:spMkLst>
            <pc:docMk/>
            <pc:sldMk cId="2316911769" sldId="270"/>
            <ac:spMk id="37" creationId="{3512E083-F550-46AF-8490-767ECFD00CB7}"/>
          </ac:spMkLst>
        </pc:spChg>
        <pc:spChg chg="add">
          <ac:chgData name="Mrs A Basi (BSI) (Staff)" userId="ec69d132-fdc7-4d3b-91ed-fcf5a72f3f7c" providerId="ADAL" clId="{754EA5E9-7534-4B9A-964B-37A538EAED51}" dt="2021-06-22T09:22:29.849" v="739" actId="26606"/>
          <ac:spMkLst>
            <pc:docMk/>
            <pc:sldMk cId="2316911769" sldId="270"/>
            <ac:spMk id="39" creationId="{2B566528-1B12-4246-9431-5C2D7D081168}"/>
          </ac:spMkLst>
        </pc:spChg>
        <pc:spChg chg="add">
          <ac:chgData name="Mrs A Basi (BSI) (Staff)" userId="ec69d132-fdc7-4d3b-91ed-fcf5a72f3f7c" providerId="ADAL" clId="{754EA5E9-7534-4B9A-964B-37A538EAED51}" dt="2021-06-22T09:22:29.849" v="739" actId="26606"/>
          <ac:spMkLst>
            <pc:docMk/>
            <pc:sldMk cId="2316911769" sldId="270"/>
            <ac:spMk id="40" creationId="{2E80C965-DB6D-4F81-9E9E-B027384D0BD6}"/>
          </ac:spMkLst>
        </pc:spChg>
        <pc:spChg chg="add">
          <ac:chgData name="Mrs A Basi (BSI) (Staff)" userId="ec69d132-fdc7-4d3b-91ed-fcf5a72f3f7c" providerId="ADAL" clId="{754EA5E9-7534-4B9A-964B-37A538EAED51}" dt="2021-06-22T09:22:29.849" v="739" actId="26606"/>
          <ac:spMkLst>
            <pc:docMk/>
            <pc:sldMk cId="2316911769" sldId="270"/>
            <ac:spMk id="41" creationId="{A580F890-B085-4E95-96AA-55AEBEC5CE6E}"/>
          </ac:spMkLst>
        </pc:spChg>
        <pc:spChg chg="add">
          <ac:chgData name="Mrs A Basi (BSI) (Staff)" userId="ec69d132-fdc7-4d3b-91ed-fcf5a72f3f7c" providerId="ADAL" clId="{754EA5E9-7534-4B9A-964B-37A538EAED51}" dt="2021-06-22T09:22:29.849" v="739" actId="26606"/>
          <ac:spMkLst>
            <pc:docMk/>
            <pc:sldMk cId="2316911769" sldId="270"/>
            <ac:spMk id="42" creationId="{D3F51FEB-38FB-4F6C-9F7B-2F2AFAB65463}"/>
          </ac:spMkLst>
        </pc:spChg>
        <pc:spChg chg="add">
          <ac:chgData name="Mrs A Basi (BSI) (Staff)" userId="ec69d132-fdc7-4d3b-91ed-fcf5a72f3f7c" providerId="ADAL" clId="{754EA5E9-7534-4B9A-964B-37A538EAED51}" dt="2021-06-22T09:22:29.849" v="739" actId="26606"/>
          <ac:spMkLst>
            <pc:docMk/>
            <pc:sldMk cId="2316911769" sldId="270"/>
            <ac:spMk id="43" creationId="{1E547BA6-BAE0-43BB-A7CA-60F69CE252F0}"/>
          </ac:spMkLst>
        </pc:spChg>
      </pc:sldChg>
      <pc:sldChg chg="addSp delSp modSp new mod setBg">
        <pc:chgData name="Mrs A Basi (BSI) (Staff)" userId="ec69d132-fdc7-4d3b-91ed-fcf5a72f3f7c" providerId="ADAL" clId="{754EA5E9-7534-4B9A-964B-37A538EAED51}" dt="2021-06-22T09:21:29.169" v="728" actId="26606"/>
        <pc:sldMkLst>
          <pc:docMk/>
          <pc:sldMk cId="3374245123" sldId="271"/>
        </pc:sldMkLst>
        <pc:spChg chg="del">
          <ac:chgData name="Mrs A Basi (BSI) (Staff)" userId="ec69d132-fdc7-4d3b-91ed-fcf5a72f3f7c" providerId="ADAL" clId="{754EA5E9-7534-4B9A-964B-37A538EAED51}" dt="2021-06-22T09:15:20.443" v="623" actId="478"/>
          <ac:spMkLst>
            <pc:docMk/>
            <pc:sldMk cId="3374245123" sldId="271"/>
            <ac:spMk id="2" creationId="{61AF92F1-7374-4FCF-B4ED-610F0CECF989}"/>
          </ac:spMkLst>
        </pc:spChg>
        <pc:spChg chg="del">
          <ac:chgData name="Mrs A Basi (BSI) (Staff)" userId="ec69d132-fdc7-4d3b-91ed-fcf5a72f3f7c" providerId="ADAL" clId="{754EA5E9-7534-4B9A-964B-37A538EAED51}" dt="2021-06-22T09:15:22.673" v="624" actId="478"/>
          <ac:spMkLst>
            <pc:docMk/>
            <pc:sldMk cId="3374245123" sldId="271"/>
            <ac:spMk id="3" creationId="{61173429-629F-4609-86BE-9DA2DC604424}"/>
          </ac:spMkLst>
        </pc:spChg>
        <pc:spChg chg="add">
          <ac:chgData name="Mrs A Basi (BSI) (Staff)" userId="ec69d132-fdc7-4d3b-91ed-fcf5a72f3f7c" providerId="ADAL" clId="{754EA5E9-7534-4B9A-964B-37A538EAED51}" dt="2021-06-22T09:21:29.169" v="728" actId="26606"/>
          <ac:spMkLst>
            <pc:docMk/>
            <pc:sldMk cId="3374245123" sldId="271"/>
            <ac:spMk id="13" creationId="{F3060C83-F051-4F0E-ABAD-AA0DFC48B218}"/>
          </ac:spMkLst>
        </pc:spChg>
        <pc:spChg chg="add">
          <ac:chgData name="Mrs A Basi (BSI) (Staff)" userId="ec69d132-fdc7-4d3b-91ed-fcf5a72f3f7c" providerId="ADAL" clId="{754EA5E9-7534-4B9A-964B-37A538EAED51}" dt="2021-06-22T09:21:29.169" v="728" actId="26606"/>
          <ac:spMkLst>
            <pc:docMk/>
            <pc:sldMk cId="3374245123" sldId="271"/>
            <ac:spMk id="15" creationId="{83C98ABE-055B-441F-B07E-44F97F083C39}"/>
          </ac:spMkLst>
        </pc:spChg>
        <pc:spChg chg="add">
          <ac:chgData name="Mrs A Basi (BSI) (Staff)" userId="ec69d132-fdc7-4d3b-91ed-fcf5a72f3f7c" providerId="ADAL" clId="{754EA5E9-7534-4B9A-964B-37A538EAED51}" dt="2021-06-22T09:21:29.169" v="728" actId="26606"/>
          <ac:spMkLst>
            <pc:docMk/>
            <pc:sldMk cId="3374245123" sldId="271"/>
            <ac:spMk id="17" creationId="{29FDB030-9B49-4CED-8CCD-4D99382388AC}"/>
          </ac:spMkLst>
        </pc:spChg>
        <pc:spChg chg="add">
          <ac:chgData name="Mrs A Basi (BSI) (Staff)" userId="ec69d132-fdc7-4d3b-91ed-fcf5a72f3f7c" providerId="ADAL" clId="{754EA5E9-7534-4B9A-964B-37A538EAED51}" dt="2021-06-22T09:21:29.169" v="728" actId="26606"/>
          <ac:spMkLst>
            <pc:docMk/>
            <pc:sldMk cId="3374245123" sldId="271"/>
            <ac:spMk id="19" creationId="{3783CA14-24A1-485C-8B30-D6A5D87987AD}"/>
          </ac:spMkLst>
        </pc:spChg>
        <pc:spChg chg="add">
          <ac:chgData name="Mrs A Basi (BSI) (Staff)" userId="ec69d132-fdc7-4d3b-91ed-fcf5a72f3f7c" providerId="ADAL" clId="{754EA5E9-7534-4B9A-964B-37A538EAED51}" dt="2021-06-22T09:21:29.169" v="728" actId="26606"/>
          <ac:spMkLst>
            <pc:docMk/>
            <pc:sldMk cId="3374245123" sldId="271"/>
            <ac:spMk id="21" creationId="{9A97C86A-04D6-40F7-AE84-31AB43E6A846}"/>
          </ac:spMkLst>
        </pc:spChg>
        <pc:spChg chg="add">
          <ac:chgData name="Mrs A Basi (BSI) (Staff)" userId="ec69d132-fdc7-4d3b-91ed-fcf5a72f3f7c" providerId="ADAL" clId="{754EA5E9-7534-4B9A-964B-37A538EAED51}" dt="2021-06-22T09:21:29.169" v="728" actId="26606"/>
          <ac:spMkLst>
            <pc:docMk/>
            <pc:sldMk cId="3374245123" sldId="271"/>
            <ac:spMk id="23" creationId="{FF9F2414-84E8-453E-B1F3-389FDE8192D9}"/>
          </ac:spMkLst>
        </pc:spChg>
        <pc:spChg chg="add">
          <ac:chgData name="Mrs A Basi (BSI) (Staff)" userId="ec69d132-fdc7-4d3b-91ed-fcf5a72f3f7c" providerId="ADAL" clId="{754EA5E9-7534-4B9A-964B-37A538EAED51}" dt="2021-06-22T09:21:29.169" v="728" actId="26606"/>
          <ac:spMkLst>
            <pc:docMk/>
            <pc:sldMk cId="3374245123" sldId="271"/>
            <ac:spMk id="25" creationId="{3ECA69A1-7536-43AC-85EF-C7106179F5ED}"/>
          </ac:spMkLst>
        </pc:spChg>
        <pc:grpChg chg="add mod">
          <ac:chgData name="Mrs A Basi (BSI) (Staff)" userId="ec69d132-fdc7-4d3b-91ed-fcf5a72f3f7c" providerId="ADAL" clId="{754EA5E9-7534-4B9A-964B-37A538EAED51}" dt="2021-06-22T09:21:29.169" v="728" actId="26606"/>
          <ac:grpSpMkLst>
            <pc:docMk/>
            <pc:sldMk cId="3374245123" sldId="271"/>
            <ac:grpSpMk id="8" creationId="{BB13ACA3-C69D-43BC-9C40-FF7FB5A05619}"/>
          </ac:grpSpMkLst>
        </pc:grpChg>
        <pc:picChg chg="add mod">
          <ac:chgData name="Mrs A Basi (BSI) (Staff)" userId="ec69d132-fdc7-4d3b-91ed-fcf5a72f3f7c" providerId="ADAL" clId="{754EA5E9-7534-4B9A-964B-37A538EAED51}" dt="2021-06-22T09:21:19.600" v="727" actId="164"/>
          <ac:picMkLst>
            <pc:docMk/>
            <pc:sldMk cId="3374245123" sldId="271"/>
            <ac:picMk id="5" creationId="{FDC985EE-9DD1-4541-8701-794F57559D8B}"/>
          </ac:picMkLst>
        </pc:picChg>
        <pc:picChg chg="add mod">
          <ac:chgData name="Mrs A Basi (BSI) (Staff)" userId="ec69d132-fdc7-4d3b-91ed-fcf5a72f3f7c" providerId="ADAL" clId="{754EA5E9-7534-4B9A-964B-37A538EAED51}" dt="2021-06-22T09:21:19.600" v="727" actId="164"/>
          <ac:picMkLst>
            <pc:docMk/>
            <pc:sldMk cId="3374245123" sldId="271"/>
            <ac:picMk id="7" creationId="{CB455500-03EB-484C-9CA0-0AF1134F0835}"/>
          </ac:picMkLst>
        </pc:picChg>
      </pc:sldChg>
      <pc:sldChg chg="add del">
        <pc:chgData name="Mrs A Basi (BSI) (Staff)" userId="ec69d132-fdc7-4d3b-91ed-fcf5a72f3f7c" providerId="ADAL" clId="{754EA5E9-7534-4B9A-964B-37A538EAED51}" dt="2021-06-22T09:18:34.169" v="714" actId="47"/>
        <pc:sldMkLst>
          <pc:docMk/>
          <pc:sldMk cId="522621070" sldId="272"/>
        </pc:sldMkLst>
      </pc:sldChg>
      <pc:sldChg chg="addSp delSp modSp add mod setBg">
        <pc:chgData name="Mrs A Basi (BSI) (Staff)" userId="ec69d132-fdc7-4d3b-91ed-fcf5a72f3f7c" providerId="ADAL" clId="{754EA5E9-7534-4B9A-964B-37A538EAED51}" dt="2021-06-22T09:20:00.537" v="726" actId="26606"/>
        <pc:sldMkLst>
          <pc:docMk/>
          <pc:sldMk cId="3979283582" sldId="272"/>
        </pc:sldMkLst>
        <pc:spChg chg="mod">
          <ac:chgData name="Mrs A Basi (BSI) (Staff)" userId="ec69d132-fdc7-4d3b-91ed-fcf5a72f3f7c" providerId="ADAL" clId="{754EA5E9-7534-4B9A-964B-37A538EAED51}" dt="2021-06-22T09:20:00.537" v="726" actId="26606"/>
          <ac:spMkLst>
            <pc:docMk/>
            <pc:sldMk cId="3979283582" sldId="272"/>
            <ac:spMk id="2" creationId="{51BD978F-5D42-485F-A0B4-610B4A67913D}"/>
          </ac:spMkLst>
        </pc:spChg>
        <pc:spChg chg="del mod">
          <ac:chgData name="Mrs A Basi (BSI) (Staff)" userId="ec69d132-fdc7-4d3b-91ed-fcf5a72f3f7c" providerId="ADAL" clId="{754EA5E9-7534-4B9A-964B-37A538EAED51}" dt="2021-06-22T09:19:49.737" v="719" actId="478"/>
          <ac:spMkLst>
            <pc:docMk/>
            <pc:sldMk cId="3979283582" sldId="272"/>
            <ac:spMk id="3" creationId="{B5206291-E5B7-4412-A10F-BF838691AD58}"/>
          </ac:spMkLst>
        </pc:spChg>
        <pc:spChg chg="add del mod">
          <ac:chgData name="Mrs A Basi (BSI) (Staff)" userId="ec69d132-fdc7-4d3b-91ed-fcf5a72f3f7c" providerId="ADAL" clId="{754EA5E9-7534-4B9A-964B-37A538EAED51}" dt="2021-06-22T09:19:51.945" v="720" actId="478"/>
          <ac:spMkLst>
            <pc:docMk/>
            <pc:sldMk cId="3979283582" sldId="272"/>
            <ac:spMk id="5" creationId="{18784EF3-8A5B-414B-AAEC-DB1BB54DC7CE}"/>
          </ac:spMkLst>
        </pc:spChg>
        <pc:spChg chg="add del">
          <ac:chgData name="Mrs A Basi (BSI) (Staff)" userId="ec69d132-fdc7-4d3b-91ed-fcf5a72f3f7c" providerId="ADAL" clId="{754EA5E9-7534-4B9A-964B-37A538EAED51}" dt="2021-06-22T09:20:00.533" v="725" actId="26606"/>
          <ac:spMkLst>
            <pc:docMk/>
            <pc:sldMk cId="3979283582" sldId="272"/>
            <ac:spMk id="12" creationId="{D4771268-CB57-404A-9271-370EB28F6090}"/>
          </ac:spMkLst>
        </pc:spChg>
        <pc:spChg chg="add">
          <ac:chgData name="Mrs A Basi (BSI) (Staff)" userId="ec69d132-fdc7-4d3b-91ed-fcf5a72f3f7c" providerId="ADAL" clId="{754EA5E9-7534-4B9A-964B-37A538EAED51}" dt="2021-06-22T09:20:00.537" v="726" actId="26606"/>
          <ac:spMkLst>
            <pc:docMk/>
            <pc:sldMk cId="3979283582" sldId="272"/>
            <ac:spMk id="14" creationId="{53F29798-D584-4792-9B62-3F5F5C36D619}"/>
          </ac:spMkLst>
        </pc:spChg>
        <pc:picChg chg="add mod">
          <ac:chgData name="Mrs A Basi (BSI) (Staff)" userId="ec69d132-fdc7-4d3b-91ed-fcf5a72f3f7c" providerId="ADAL" clId="{754EA5E9-7534-4B9A-964B-37A538EAED51}" dt="2021-06-22T09:20:00.537" v="726" actId="26606"/>
          <ac:picMkLst>
            <pc:docMk/>
            <pc:sldMk cId="3979283582" sldId="272"/>
            <ac:picMk id="7" creationId="{816F127A-0C96-4893-A42C-378BD9DE304C}"/>
          </ac:picMkLst>
        </pc:picChg>
      </pc:sldChg>
      <pc:sldChg chg="add">
        <pc:chgData name="Mrs A Basi (BSI) (Staff)" userId="ec69d132-fdc7-4d3b-91ed-fcf5a72f3f7c" providerId="ADAL" clId="{754EA5E9-7534-4B9A-964B-37A538EAED51}" dt="2021-06-22T10:40:27.084" v="767" actId="2890"/>
        <pc:sldMkLst>
          <pc:docMk/>
          <pc:sldMk cId="325199330" sldId="273"/>
        </pc:sldMkLst>
      </pc:sldChg>
      <pc:sldChg chg="addSp delSp modSp add mod">
        <pc:chgData name="Mrs A Basi (BSI) (Staff)" userId="ec69d132-fdc7-4d3b-91ed-fcf5a72f3f7c" providerId="ADAL" clId="{754EA5E9-7534-4B9A-964B-37A538EAED51}" dt="2021-06-22T10:49:04.619" v="992" actId="26606"/>
        <pc:sldMkLst>
          <pc:docMk/>
          <pc:sldMk cId="987493419" sldId="274"/>
        </pc:sldMkLst>
        <pc:spChg chg="mod">
          <ac:chgData name="Mrs A Basi (BSI) (Staff)" userId="ec69d132-fdc7-4d3b-91ed-fcf5a72f3f7c" providerId="ADAL" clId="{754EA5E9-7534-4B9A-964B-37A538EAED51}" dt="2021-06-22T10:49:04.619" v="992" actId="26606"/>
          <ac:spMkLst>
            <pc:docMk/>
            <pc:sldMk cId="987493419" sldId="274"/>
            <ac:spMk id="2" creationId="{63617FD2-145E-4E3C-8C23-FBC2E59BFE70}"/>
          </ac:spMkLst>
        </pc:spChg>
        <pc:spChg chg="del mod">
          <ac:chgData name="Mrs A Basi (BSI) (Staff)" userId="ec69d132-fdc7-4d3b-91ed-fcf5a72f3f7c" providerId="ADAL" clId="{754EA5E9-7534-4B9A-964B-37A538EAED51}" dt="2021-06-22T10:48:54.101" v="989" actId="478"/>
          <ac:spMkLst>
            <pc:docMk/>
            <pc:sldMk cId="987493419" sldId="274"/>
            <ac:spMk id="3" creationId="{6379E936-9D03-41B1-BE85-784FBF7026E2}"/>
          </ac:spMkLst>
        </pc:spChg>
        <pc:spChg chg="add del mod">
          <ac:chgData name="Mrs A Basi (BSI) (Staff)" userId="ec69d132-fdc7-4d3b-91ed-fcf5a72f3f7c" providerId="ADAL" clId="{754EA5E9-7534-4B9A-964B-37A538EAED51}" dt="2021-06-22T10:48:59.397" v="990" actId="478"/>
          <ac:spMkLst>
            <pc:docMk/>
            <pc:sldMk cId="987493419" sldId="274"/>
            <ac:spMk id="8" creationId="{F9C774FD-3A00-4EB7-97E2-88B649A0BEB2}"/>
          </ac:spMkLst>
        </pc:spChg>
        <pc:spChg chg="del">
          <ac:chgData name="Mrs A Basi (BSI) (Staff)" userId="ec69d132-fdc7-4d3b-91ed-fcf5a72f3f7c" providerId="ADAL" clId="{754EA5E9-7534-4B9A-964B-37A538EAED51}" dt="2021-06-22T10:48:50.026" v="988" actId="26606"/>
          <ac:spMkLst>
            <pc:docMk/>
            <pc:sldMk cId="987493419" sldId="274"/>
            <ac:spMk id="27" creationId="{5E39A796-BE83-48B1-B33F-35C4A32AAB57}"/>
          </ac:spMkLst>
        </pc:spChg>
        <pc:spChg chg="del">
          <ac:chgData name="Mrs A Basi (BSI) (Staff)" userId="ec69d132-fdc7-4d3b-91ed-fcf5a72f3f7c" providerId="ADAL" clId="{754EA5E9-7534-4B9A-964B-37A538EAED51}" dt="2021-06-22T10:48:50.026" v="988" actId="26606"/>
          <ac:spMkLst>
            <pc:docMk/>
            <pc:sldMk cId="987493419" sldId="274"/>
            <ac:spMk id="28" creationId="{72F84B47-E267-4194-8194-831DB7B5547F}"/>
          </ac:spMkLst>
        </pc:spChg>
        <pc:spChg chg="add del">
          <ac:chgData name="Mrs A Basi (BSI) (Staff)" userId="ec69d132-fdc7-4d3b-91ed-fcf5a72f3f7c" providerId="ADAL" clId="{754EA5E9-7534-4B9A-964B-37A538EAED51}" dt="2021-06-22T10:49:04.619" v="992" actId="26606"/>
          <ac:spMkLst>
            <pc:docMk/>
            <pc:sldMk cId="987493419" sldId="274"/>
            <ac:spMk id="33" creationId="{1A95671B-3CC6-4792-9114-B74FAEA224E6}"/>
          </ac:spMkLst>
        </pc:spChg>
        <pc:spChg chg="add">
          <ac:chgData name="Mrs A Basi (BSI) (Staff)" userId="ec69d132-fdc7-4d3b-91ed-fcf5a72f3f7c" providerId="ADAL" clId="{754EA5E9-7534-4B9A-964B-37A538EAED51}" dt="2021-06-22T10:49:04.619" v="992" actId="26606"/>
          <ac:spMkLst>
            <pc:docMk/>
            <pc:sldMk cId="987493419" sldId="274"/>
            <ac:spMk id="40" creationId="{7F57BEA8-497D-4AA8-8A18-BDCD696B25FE}"/>
          </ac:spMkLst>
        </pc:spChg>
        <pc:picChg chg="del">
          <ac:chgData name="Mrs A Basi (BSI) (Staff)" userId="ec69d132-fdc7-4d3b-91ed-fcf5a72f3f7c" providerId="ADAL" clId="{754EA5E9-7534-4B9A-964B-37A538EAED51}" dt="2021-06-22T10:48:46.499" v="986" actId="478"/>
          <ac:picMkLst>
            <pc:docMk/>
            <pc:sldMk cId="987493419" sldId="274"/>
            <ac:picMk id="5" creationId="{13AE2845-D994-4DC6-AB83-27CB5A2BFA88}"/>
          </ac:picMkLst>
        </pc:picChg>
        <pc:picChg chg="add mod">
          <ac:chgData name="Mrs A Basi (BSI) (Staff)" userId="ec69d132-fdc7-4d3b-91ed-fcf5a72f3f7c" providerId="ADAL" clId="{754EA5E9-7534-4B9A-964B-37A538EAED51}" dt="2021-06-22T10:49:04.619" v="992" actId="26606"/>
          <ac:picMkLst>
            <pc:docMk/>
            <pc:sldMk cId="987493419" sldId="274"/>
            <ac:picMk id="6" creationId="{B0048B60-7CF4-4AB7-AFFF-EA85683F5C7B}"/>
          </ac:picMkLst>
        </pc:picChg>
        <pc:cxnChg chg="add">
          <ac:chgData name="Mrs A Basi (BSI) (Staff)" userId="ec69d132-fdc7-4d3b-91ed-fcf5a72f3f7c" providerId="ADAL" clId="{754EA5E9-7534-4B9A-964B-37A538EAED51}" dt="2021-06-22T10:49:04.619" v="992" actId="26606"/>
          <ac:cxnSpMkLst>
            <pc:docMk/>
            <pc:sldMk cId="987493419" sldId="274"/>
            <ac:cxnSpMk id="38" creationId="{D2E961F1-4A28-4A5F-BBD4-6E400E5E6C75}"/>
          </ac:cxnSpMkLst>
        </pc:cxnChg>
        <pc:cxnChg chg="add">
          <ac:chgData name="Mrs A Basi (BSI) (Staff)" userId="ec69d132-fdc7-4d3b-91ed-fcf5a72f3f7c" providerId="ADAL" clId="{754EA5E9-7534-4B9A-964B-37A538EAED51}" dt="2021-06-22T10:49:04.619" v="992" actId="26606"/>
          <ac:cxnSpMkLst>
            <pc:docMk/>
            <pc:sldMk cId="987493419" sldId="274"/>
            <ac:cxnSpMk id="42" creationId="{A82415D3-DDE5-4D63-8CB3-23A5EC581B27}"/>
          </ac:cxnSpMkLst>
        </pc:cxnChg>
        <pc:cxnChg chg="add">
          <ac:chgData name="Mrs A Basi (BSI) (Staff)" userId="ec69d132-fdc7-4d3b-91ed-fcf5a72f3f7c" providerId="ADAL" clId="{754EA5E9-7534-4B9A-964B-37A538EAED51}" dt="2021-06-22T10:49:04.619" v="992" actId="26606"/>
          <ac:cxnSpMkLst>
            <pc:docMk/>
            <pc:sldMk cId="987493419" sldId="274"/>
            <ac:cxnSpMk id="44" creationId="{AD7193FB-6AE6-4B3B-8F89-56B55DD63B4D}"/>
          </ac:cxnSpMkLst>
        </pc:cxnChg>
      </pc:sldChg>
      <pc:sldChg chg="delSp add mod">
        <pc:chgData name="Mrs A Basi (BSI) (Staff)" userId="ec69d132-fdc7-4d3b-91ed-fcf5a72f3f7c" providerId="ADAL" clId="{754EA5E9-7534-4B9A-964B-37A538EAED51}" dt="2021-06-22T12:18:39.923" v="997" actId="478"/>
        <pc:sldMkLst>
          <pc:docMk/>
          <pc:sldMk cId="3597121644" sldId="275"/>
        </pc:sldMkLst>
        <pc:spChg chg="del">
          <ac:chgData name="Mrs A Basi (BSI) (Staff)" userId="ec69d132-fdc7-4d3b-91ed-fcf5a72f3f7c" providerId="ADAL" clId="{754EA5E9-7534-4B9A-964B-37A538EAED51}" dt="2021-06-22T12:18:38.588" v="995" actId="478"/>
          <ac:spMkLst>
            <pc:docMk/>
            <pc:sldMk cId="3597121644" sldId="275"/>
            <ac:spMk id="4" creationId="{4EAED126-D161-428A-9191-29735242ACD1}"/>
          </ac:spMkLst>
        </pc:spChg>
        <pc:spChg chg="del">
          <ac:chgData name="Mrs A Basi (BSI) (Staff)" userId="ec69d132-fdc7-4d3b-91ed-fcf5a72f3f7c" providerId="ADAL" clId="{754EA5E9-7534-4B9A-964B-37A538EAED51}" dt="2021-06-22T12:18:39.239" v="996" actId="478"/>
          <ac:spMkLst>
            <pc:docMk/>
            <pc:sldMk cId="3597121644" sldId="275"/>
            <ac:spMk id="8" creationId="{CA82A3FD-7B5D-4877-9028-46CBCB83E399}"/>
          </ac:spMkLst>
        </pc:spChg>
        <pc:spChg chg="del">
          <ac:chgData name="Mrs A Basi (BSI) (Staff)" userId="ec69d132-fdc7-4d3b-91ed-fcf5a72f3f7c" providerId="ADAL" clId="{754EA5E9-7534-4B9A-964B-37A538EAED51}" dt="2021-06-22T12:18:39.923" v="997" actId="478"/>
          <ac:spMkLst>
            <pc:docMk/>
            <pc:sldMk cId="3597121644" sldId="275"/>
            <ac:spMk id="9" creationId="{08F06909-9440-4E4D-B285-FB8F5339260C}"/>
          </ac:spMkLst>
        </pc:spChg>
        <pc:spChg chg="del">
          <ac:chgData name="Mrs A Basi (BSI) (Staff)" userId="ec69d132-fdc7-4d3b-91ed-fcf5a72f3f7c" providerId="ADAL" clId="{754EA5E9-7534-4B9A-964B-37A538EAED51}" dt="2021-06-22T12:18:37.630" v="994" actId="478"/>
          <ac:spMkLst>
            <pc:docMk/>
            <pc:sldMk cId="3597121644" sldId="275"/>
            <ac:spMk id="11" creationId="{0336D77A-CDEA-4E30-85CC-AF92C196651C}"/>
          </ac:spMkLst>
        </pc:spChg>
      </pc:sldChg>
    </pc:docChg>
  </pc:docChgLst>
  <pc:docChgLst>
    <pc:chgData name="Mrs A Kalirai (KLR) (Staff)" userId="5757ed8e-b612-47e0-b318-d2b170cb20a5" providerId="ADAL" clId="{D9A719AE-4E8A-4822-9EEB-533834E97C54}"/>
    <pc:docChg chg="modSld">
      <pc:chgData name="Mrs A Kalirai (KLR) (Staff)" userId="5757ed8e-b612-47e0-b318-d2b170cb20a5" providerId="ADAL" clId="{D9A719AE-4E8A-4822-9EEB-533834E97C54}" dt="2024-06-21T07:35:54.240" v="3" actId="20577"/>
      <pc:docMkLst>
        <pc:docMk/>
      </pc:docMkLst>
      <pc:sldChg chg="modSp mod">
        <pc:chgData name="Mrs A Kalirai (KLR) (Staff)" userId="5757ed8e-b612-47e0-b318-d2b170cb20a5" providerId="ADAL" clId="{D9A719AE-4E8A-4822-9EEB-533834E97C54}" dt="2024-06-21T07:35:54.240" v="3" actId="20577"/>
        <pc:sldMkLst>
          <pc:docMk/>
          <pc:sldMk cId="2316911769" sldId="270"/>
        </pc:sldMkLst>
        <pc:spChg chg="mod">
          <ac:chgData name="Mrs A Kalirai (KLR) (Staff)" userId="5757ed8e-b612-47e0-b318-d2b170cb20a5" providerId="ADAL" clId="{D9A719AE-4E8A-4822-9EEB-533834E97C54}" dt="2024-06-21T07:35:54.240" v="3" actId="20577"/>
          <ac:spMkLst>
            <pc:docMk/>
            <pc:sldMk cId="2316911769" sldId="270"/>
            <ac:spMk id="7" creationId="{E795043E-AC60-4717-8DEF-F321225230B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4E615-7686-4D9A-897A-6EE7E88478E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A7F867E-58E6-418E-AA8F-42DA903838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4F3CA77-30EC-47BA-9C2C-8A23F40A0069}"/>
              </a:ext>
            </a:extLst>
          </p:cNvPr>
          <p:cNvSpPr>
            <a:spLocks noGrp="1"/>
          </p:cNvSpPr>
          <p:nvPr>
            <p:ph type="dt" sz="half" idx="10"/>
          </p:nvPr>
        </p:nvSpPr>
        <p:spPr/>
        <p:txBody>
          <a:bodyPr/>
          <a:lstStyle/>
          <a:p>
            <a:fld id="{3BE62B54-B7B9-4282-AF27-95A150EA51FF}" type="datetimeFigureOut">
              <a:rPr lang="en-GB" smtClean="0"/>
              <a:t>30/06/2025</a:t>
            </a:fld>
            <a:endParaRPr lang="en-GB" dirty="0"/>
          </a:p>
        </p:txBody>
      </p:sp>
      <p:sp>
        <p:nvSpPr>
          <p:cNvPr id="5" name="Footer Placeholder 4">
            <a:extLst>
              <a:ext uri="{FF2B5EF4-FFF2-40B4-BE49-F238E27FC236}">
                <a16:creationId xmlns:a16="http://schemas.microsoft.com/office/drawing/2014/main" id="{EAE92F61-21DA-4110-B44A-9575EFC6580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AB5A509-74E1-42E9-9DFF-95FD1914BD10}"/>
              </a:ext>
            </a:extLst>
          </p:cNvPr>
          <p:cNvSpPr>
            <a:spLocks noGrp="1"/>
          </p:cNvSpPr>
          <p:nvPr>
            <p:ph type="sldNum" sz="quarter" idx="12"/>
          </p:nvPr>
        </p:nvSpPr>
        <p:spPr/>
        <p:txBody>
          <a:bodyPr/>
          <a:lstStyle/>
          <a:p>
            <a:fld id="{C1176502-D67D-44B1-9AF1-AB571B0DD4DB}" type="slidenum">
              <a:rPr lang="en-GB" smtClean="0"/>
              <a:t>‹#›</a:t>
            </a:fld>
            <a:endParaRPr lang="en-GB" dirty="0"/>
          </a:p>
        </p:txBody>
      </p:sp>
    </p:spTree>
    <p:extLst>
      <p:ext uri="{BB962C8B-B14F-4D97-AF65-F5344CB8AC3E}">
        <p14:creationId xmlns:p14="http://schemas.microsoft.com/office/powerpoint/2010/main" val="2584968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7BF93-1371-49DB-A735-3BF9B74CEED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1BBAD25-B2ED-4ACA-AAD2-493A5DF2F80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95C891-7617-4479-97C7-99D84D9E0CE8}"/>
              </a:ext>
            </a:extLst>
          </p:cNvPr>
          <p:cNvSpPr>
            <a:spLocks noGrp="1"/>
          </p:cNvSpPr>
          <p:nvPr>
            <p:ph type="dt" sz="half" idx="10"/>
          </p:nvPr>
        </p:nvSpPr>
        <p:spPr/>
        <p:txBody>
          <a:bodyPr/>
          <a:lstStyle/>
          <a:p>
            <a:fld id="{3BE62B54-B7B9-4282-AF27-95A150EA51FF}" type="datetimeFigureOut">
              <a:rPr lang="en-GB" smtClean="0"/>
              <a:t>30/06/2025</a:t>
            </a:fld>
            <a:endParaRPr lang="en-GB" dirty="0"/>
          </a:p>
        </p:txBody>
      </p:sp>
      <p:sp>
        <p:nvSpPr>
          <p:cNvPr id="5" name="Footer Placeholder 4">
            <a:extLst>
              <a:ext uri="{FF2B5EF4-FFF2-40B4-BE49-F238E27FC236}">
                <a16:creationId xmlns:a16="http://schemas.microsoft.com/office/drawing/2014/main" id="{FE3CAE2F-22C6-47B1-BD74-0EED9AC4C35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5419492-7F77-4307-8441-E1EA08500CB1}"/>
              </a:ext>
            </a:extLst>
          </p:cNvPr>
          <p:cNvSpPr>
            <a:spLocks noGrp="1"/>
          </p:cNvSpPr>
          <p:nvPr>
            <p:ph type="sldNum" sz="quarter" idx="12"/>
          </p:nvPr>
        </p:nvSpPr>
        <p:spPr/>
        <p:txBody>
          <a:bodyPr/>
          <a:lstStyle/>
          <a:p>
            <a:fld id="{C1176502-D67D-44B1-9AF1-AB571B0DD4DB}" type="slidenum">
              <a:rPr lang="en-GB" smtClean="0"/>
              <a:t>‹#›</a:t>
            </a:fld>
            <a:endParaRPr lang="en-GB" dirty="0"/>
          </a:p>
        </p:txBody>
      </p:sp>
    </p:spTree>
    <p:extLst>
      <p:ext uri="{BB962C8B-B14F-4D97-AF65-F5344CB8AC3E}">
        <p14:creationId xmlns:p14="http://schemas.microsoft.com/office/powerpoint/2010/main" val="3583429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4DBE11-C7F6-46C4-BEDF-EE76C14A277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A176716-14F5-40C8-A38D-0F2C38DF1B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25A9D0-82D0-49A0-B48B-EF62EBD14754}"/>
              </a:ext>
            </a:extLst>
          </p:cNvPr>
          <p:cNvSpPr>
            <a:spLocks noGrp="1"/>
          </p:cNvSpPr>
          <p:nvPr>
            <p:ph type="dt" sz="half" idx="10"/>
          </p:nvPr>
        </p:nvSpPr>
        <p:spPr/>
        <p:txBody>
          <a:bodyPr/>
          <a:lstStyle/>
          <a:p>
            <a:fld id="{3BE62B54-B7B9-4282-AF27-95A150EA51FF}" type="datetimeFigureOut">
              <a:rPr lang="en-GB" smtClean="0"/>
              <a:t>30/06/2025</a:t>
            </a:fld>
            <a:endParaRPr lang="en-GB" dirty="0"/>
          </a:p>
        </p:txBody>
      </p:sp>
      <p:sp>
        <p:nvSpPr>
          <p:cNvPr id="5" name="Footer Placeholder 4">
            <a:extLst>
              <a:ext uri="{FF2B5EF4-FFF2-40B4-BE49-F238E27FC236}">
                <a16:creationId xmlns:a16="http://schemas.microsoft.com/office/drawing/2014/main" id="{FAB33750-61EC-41E6-864C-ED146579956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70E78B22-D866-4BF7-BD32-E4CEEDD62A28}"/>
              </a:ext>
            </a:extLst>
          </p:cNvPr>
          <p:cNvSpPr>
            <a:spLocks noGrp="1"/>
          </p:cNvSpPr>
          <p:nvPr>
            <p:ph type="sldNum" sz="quarter" idx="12"/>
          </p:nvPr>
        </p:nvSpPr>
        <p:spPr/>
        <p:txBody>
          <a:bodyPr/>
          <a:lstStyle/>
          <a:p>
            <a:fld id="{C1176502-D67D-44B1-9AF1-AB571B0DD4DB}" type="slidenum">
              <a:rPr lang="en-GB" smtClean="0"/>
              <a:t>‹#›</a:t>
            </a:fld>
            <a:endParaRPr lang="en-GB" dirty="0"/>
          </a:p>
        </p:txBody>
      </p:sp>
    </p:spTree>
    <p:extLst>
      <p:ext uri="{BB962C8B-B14F-4D97-AF65-F5344CB8AC3E}">
        <p14:creationId xmlns:p14="http://schemas.microsoft.com/office/powerpoint/2010/main" val="1920625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FC2EF-38CD-429F-ABFE-EC7EBEEEC40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60F59B9-F820-44B8-A860-2ECF73DFF2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B188A3-36C8-4993-B787-53D879EB5F92}"/>
              </a:ext>
            </a:extLst>
          </p:cNvPr>
          <p:cNvSpPr>
            <a:spLocks noGrp="1"/>
          </p:cNvSpPr>
          <p:nvPr>
            <p:ph type="dt" sz="half" idx="10"/>
          </p:nvPr>
        </p:nvSpPr>
        <p:spPr/>
        <p:txBody>
          <a:bodyPr/>
          <a:lstStyle/>
          <a:p>
            <a:fld id="{3BE62B54-B7B9-4282-AF27-95A150EA51FF}" type="datetimeFigureOut">
              <a:rPr lang="en-GB" smtClean="0"/>
              <a:t>30/06/2025</a:t>
            </a:fld>
            <a:endParaRPr lang="en-GB" dirty="0"/>
          </a:p>
        </p:txBody>
      </p:sp>
      <p:sp>
        <p:nvSpPr>
          <p:cNvPr id="5" name="Footer Placeholder 4">
            <a:extLst>
              <a:ext uri="{FF2B5EF4-FFF2-40B4-BE49-F238E27FC236}">
                <a16:creationId xmlns:a16="http://schemas.microsoft.com/office/drawing/2014/main" id="{51AC44D7-8AD6-463C-8C53-50E8E9B79A4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3C31112-7B74-4DE9-888A-75D1865B3EA3}"/>
              </a:ext>
            </a:extLst>
          </p:cNvPr>
          <p:cNvSpPr>
            <a:spLocks noGrp="1"/>
          </p:cNvSpPr>
          <p:nvPr>
            <p:ph type="sldNum" sz="quarter" idx="12"/>
          </p:nvPr>
        </p:nvSpPr>
        <p:spPr/>
        <p:txBody>
          <a:bodyPr/>
          <a:lstStyle/>
          <a:p>
            <a:fld id="{C1176502-D67D-44B1-9AF1-AB571B0DD4DB}" type="slidenum">
              <a:rPr lang="en-GB" smtClean="0"/>
              <a:t>‹#›</a:t>
            </a:fld>
            <a:endParaRPr lang="en-GB" dirty="0"/>
          </a:p>
        </p:txBody>
      </p:sp>
    </p:spTree>
    <p:extLst>
      <p:ext uri="{BB962C8B-B14F-4D97-AF65-F5344CB8AC3E}">
        <p14:creationId xmlns:p14="http://schemas.microsoft.com/office/powerpoint/2010/main" val="3764036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0E1E-4CC3-43C1-808A-2CAADDD7E35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4DF5DC8-E41E-48FC-BD2D-35C4F3C7DC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9E212AD-D605-4518-8FF9-DAD411F1B210}"/>
              </a:ext>
            </a:extLst>
          </p:cNvPr>
          <p:cNvSpPr>
            <a:spLocks noGrp="1"/>
          </p:cNvSpPr>
          <p:nvPr>
            <p:ph type="dt" sz="half" idx="10"/>
          </p:nvPr>
        </p:nvSpPr>
        <p:spPr/>
        <p:txBody>
          <a:bodyPr/>
          <a:lstStyle/>
          <a:p>
            <a:fld id="{3BE62B54-B7B9-4282-AF27-95A150EA51FF}" type="datetimeFigureOut">
              <a:rPr lang="en-GB" smtClean="0"/>
              <a:t>30/06/2025</a:t>
            </a:fld>
            <a:endParaRPr lang="en-GB" dirty="0"/>
          </a:p>
        </p:txBody>
      </p:sp>
      <p:sp>
        <p:nvSpPr>
          <p:cNvPr id="5" name="Footer Placeholder 4">
            <a:extLst>
              <a:ext uri="{FF2B5EF4-FFF2-40B4-BE49-F238E27FC236}">
                <a16:creationId xmlns:a16="http://schemas.microsoft.com/office/drawing/2014/main" id="{094BE241-FDF0-4914-AC2D-223943B3B7A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5066D8B-6A28-4EDA-B6E1-87E993EAC090}"/>
              </a:ext>
            </a:extLst>
          </p:cNvPr>
          <p:cNvSpPr>
            <a:spLocks noGrp="1"/>
          </p:cNvSpPr>
          <p:nvPr>
            <p:ph type="sldNum" sz="quarter" idx="12"/>
          </p:nvPr>
        </p:nvSpPr>
        <p:spPr/>
        <p:txBody>
          <a:bodyPr/>
          <a:lstStyle/>
          <a:p>
            <a:fld id="{C1176502-D67D-44B1-9AF1-AB571B0DD4DB}" type="slidenum">
              <a:rPr lang="en-GB" smtClean="0"/>
              <a:t>‹#›</a:t>
            </a:fld>
            <a:endParaRPr lang="en-GB" dirty="0"/>
          </a:p>
        </p:txBody>
      </p:sp>
    </p:spTree>
    <p:extLst>
      <p:ext uri="{BB962C8B-B14F-4D97-AF65-F5344CB8AC3E}">
        <p14:creationId xmlns:p14="http://schemas.microsoft.com/office/powerpoint/2010/main" val="1114705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89601-E317-450E-A4BD-F8BD010510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B15B3B4-B053-4375-8CDC-2653ED2FF4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87BE8BA-FFE8-4DF1-AEE0-8B579E81B2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C8EBADC-1B1A-4D19-95CE-CEF53FDB5760}"/>
              </a:ext>
            </a:extLst>
          </p:cNvPr>
          <p:cNvSpPr>
            <a:spLocks noGrp="1"/>
          </p:cNvSpPr>
          <p:nvPr>
            <p:ph type="dt" sz="half" idx="10"/>
          </p:nvPr>
        </p:nvSpPr>
        <p:spPr/>
        <p:txBody>
          <a:bodyPr/>
          <a:lstStyle/>
          <a:p>
            <a:fld id="{3BE62B54-B7B9-4282-AF27-95A150EA51FF}" type="datetimeFigureOut">
              <a:rPr lang="en-GB" smtClean="0"/>
              <a:t>30/06/2025</a:t>
            </a:fld>
            <a:endParaRPr lang="en-GB" dirty="0"/>
          </a:p>
        </p:txBody>
      </p:sp>
      <p:sp>
        <p:nvSpPr>
          <p:cNvPr id="6" name="Footer Placeholder 5">
            <a:extLst>
              <a:ext uri="{FF2B5EF4-FFF2-40B4-BE49-F238E27FC236}">
                <a16:creationId xmlns:a16="http://schemas.microsoft.com/office/drawing/2014/main" id="{11212071-2891-433C-B770-8DBE6D1D5AF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E6A0D7DA-1748-4DF0-9E2D-4CA4137683F6}"/>
              </a:ext>
            </a:extLst>
          </p:cNvPr>
          <p:cNvSpPr>
            <a:spLocks noGrp="1"/>
          </p:cNvSpPr>
          <p:nvPr>
            <p:ph type="sldNum" sz="quarter" idx="12"/>
          </p:nvPr>
        </p:nvSpPr>
        <p:spPr/>
        <p:txBody>
          <a:bodyPr/>
          <a:lstStyle/>
          <a:p>
            <a:fld id="{C1176502-D67D-44B1-9AF1-AB571B0DD4DB}" type="slidenum">
              <a:rPr lang="en-GB" smtClean="0"/>
              <a:t>‹#›</a:t>
            </a:fld>
            <a:endParaRPr lang="en-GB" dirty="0"/>
          </a:p>
        </p:txBody>
      </p:sp>
    </p:spTree>
    <p:extLst>
      <p:ext uri="{BB962C8B-B14F-4D97-AF65-F5344CB8AC3E}">
        <p14:creationId xmlns:p14="http://schemas.microsoft.com/office/powerpoint/2010/main" val="4039125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CE42F-1EEA-44B3-8114-CE66563277E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FF22B1B-DE9F-43E8-89E6-BE65E0AADD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DCBA3E2-6C5A-4A9A-87E1-2E2288485B7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01C096C-6B08-4301-82F7-5667E2E589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C809615-1632-4A02-B554-8D933D05C36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CBD97BC-1802-40EE-A609-997112CF8256}"/>
              </a:ext>
            </a:extLst>
          </p:cNvPr>
          <p:cNvSpPr>
            <a:spLocks noGrp="1"/>
          </p:cNvSpPr>
          <p:nvPr>
            <p:ph type="dt" sz="half" idx="10"/>
          </p:nvPr>
        </p:nvSpPr>
        <p:spPr/>
        <p:txBody>
          <a:bodyPr/>
          <a:lstStyle/>
          <a:p>
            <a:fld id="{3BE62B54-B7B9-4282-AF27-95A150EA51FF}" type="datetimeFigureOut">
              <a:rPr lang="en-GB" smtClean="0"/>
              <a:t>30/06/2025</a:t>
            </a:fld>
            <a:endParaRPr lang="en-GB" dirty="0"/>
          </a:p>
        </p:txBody>
      </p:sp>
      <p:sp>
        <p:nvSpPr>
          <p:cNvPr id="8" name="Footer Placeholder 7">
            <a:extLst>
              <a:ext uri="{FF2B5EF4-FFF2-40B4-BE49-F238E27FC236}">
                <a16:creationId xmlns:a16="http://schemas.microsoft.com/office/drawing/2014/main" id="{27239B12-18E9-43C9-BA77-DC4E95D04CB9}"/>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4D513D02-E21E-4E91-B408-BD8F284D695D}"/>
              </a:ext>
            </a:extLst>
          </p:cNvPr>
          <p:cNvSpPr>
            <a:spLocks noGrp="1"/>
          </p:cNvSpPr>
          <p:nvPr>
            <p:ph type="sldNum" sz="quarter" idx="12"/>
          </p:nvPr>
        </p:nvSpPr>
        <p:spPr/>
        <p:txBody>
          <a:bodyPr/>
          <a:lstStyle/>
          <a:p>
            <a:fld id="{C1176502-D67D-44B1-9AF1-AB571B0DD4DB}" type="slidenum">
              <a:rPr lang="en-GB" smtClean="0"/>
              <a:t>‹#›</a:t>
            </a:fld>
            <a:endParaRPr lang="en-GB" dirty="0"/>
          </a:p>
        </p:txBody>
      </p:sp>
    </p:spTree>
    <p:extLst>
      <p:ext uri="{BB962C8B-B14F-4D97-AF65-F5344CB8AC3E}">
        <p14:creationId xmlns:p14="http://schemas.microsoft.com/office/powerpoint/2010/main" val="3785166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25D9B-FE86-416F-A326-841E767CDF2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F5E1420-C418-4651-810F-5ABBAF0B3C14}"/>
              </a:ext>
            </a:extLst>
          </p:cNvPr>
          <p:cNvSpPr>
            <a:spLocks noGrp="1"/>
          </p:cNvSpPr>
          <p:nvPr>
            <p:ph type="dt" sz="half" idx="10"/>
          </p:nvPr>
        </p:nvSpPr>
        <p:spPr/>
        <p:txBody>
          <a:bodyPr/>
          <a:lstStyle/>
          <a:p>
            <a:fld id="{3BE62B54-B7B9-4282-AF27-95A150EA51FF}" type="datetimeFigureOut">
              <a:rPr lang="en-GB" smtClean="0"/>
              <a:t>30/06/2025</a:t>
            </a:fld>
            <a:endParaRPr lang="en-GB" dirty="0"/>
          </a:p>
        </p:txBody>
      </p:sp>
      <p:sp>
        <p:nvSpPr>
          <p:cNvPr id="4" name="Footer Placeholder 3">
            <a:extLst>
              <a:ext uri="{FF2B5EF4-FFF2-40B4-BE49-F238E27FC236}">
                <a16:creationId xmlns:a16="http://schemas.microsoft.com/office/drawing/2014/main" id="{316AC09D-1F85-499B-9C3D-0B74F9E95CE7}"/>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EE0F8298-AC44-4AAD-A983-2E99BA106D7A}"/>
              </a:ext>
            </a:extLst>
          </p:cNvPr>
          <p:cNvSpPr>
            <a:spLocks noGrp="1"/>
          </p:cNvSpPr>
          <p:nvPr>
            <p:ph type="sldNum" sz="quarter" idx="12"/>
          </p:nvPr>
        </p:nvSpPr>
        <p:spPr/>
        <p:txBody>
          <a:bodyPr/>
          <a:lstStyle/>
          <a:p>
            <a:fld id="{C1176502-D67D-44B1-9AF1-AB571B0DD4DB}" type="slidenum">
              <a:rPr lang="en-GB" smtClean="0"/>
              <a:t>‹#›</a:t>
            </a:fld>
            <a:endParaRPr lang="en-GB" dirty="0"/>
          </a:p>
        </p:txBody>
      </p:sp>
    </p:spTree>
    <p:extLst>
      <p:ext uri="{BB962C8B-B14F-4D97-AF65-F5344CB8AC3E}">
        <p14:creationId xmlns:p14="http://schemas.microsoft.com/office/powerpoint/2010/main" val="832167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622D3B-A7BF-4DAC-9F24-70BECA48BBDA}"/>
              </a:ext>
            </a:extLst>
          </p:cNvPr>
          <p:cNvSpPr>
            <a:spLocks noGrp="1"/>
          </p:cNvSpPr>
          <p:nvPr>
            <p:ph type="dt" sz="half" idx="10"/>
          </p:nvPr>
        </p:nvSpPr>
        <p:spPr/>
        <p:txBody>
          <a:bodyPr/>
          <a:lstStyle/>
          <a:p>
            <a:fld id="{3BE62B54-B7B9-4282-AF27-95A150EA51FF}" type="datetimeFigureOut">
              <a:rPr lang="en-GB" smtClean="0"/>
              <a:t>30/06/2025</a:t>
            </a:fld>
            <a:endParaRPr lang="en-GB" dirty="0"/>
          </a:p>
        </p:txBody>
      </p:sp>
      <p:sp>
        <p:nvSpPr>
          <p:cNvPr id="3" name="Footer Placeholder 2">
            <a:extLst>
              <a:ext uri="{FF2B5EF4-FFF2-40B4-BE49-F238E27FC236}">
                <a16:creationId xmlns:a16="http://schemas.microsoft.com/office/drawing/2014/main" id="{C98964DB-5A8E-4F6F-89C4-1B70D0EBBB7A}"/>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9573DAB6-B82F-405A-96E6-8E3F08FE0FC9}"/>
              </a:ext>
            </a:extLst>
          </p:cNvPr>
          <p:cNvSpPr>
            <a:spLocks noGrp="1"/>
          </p:cNvSpPr>
          <p:nvPr>
            <p:ph type="sldNum" sz="quarter" idx="12"/>
          </p:nvPr>
        </p:nvSpPr>
        <p:spPr/>
        <p:txBody>
          <a:bodyPr/>
          <a:lstStyle/>
          <a:p>
            <a:fld id="{C1176502-D67D-44B1-9AF1-AB571B0DD4DB}" type="slidenum">
              <a:rPr lang="en-GB" smtClean="0"/>
              <a:t>‹#›</a:t>
            </a:fld>
            <a:endParaRPr lang="en-GB" dirty="0"/>
          </a:p>
        </p:txBody>
      </p:sp>
    </p:spTree>
    <p:extLst>
      <p:ext uri="{BB962C8B-B14F-4D97-AF65-F5344CB8AC3E}">
        <p14:creationId xmlns:p14="http://schemas.microsoft.com/office/powerpoint/2010/main" val="2074512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655C5-7352-402F-A633-5E187F54D6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A660FD0-EAF6-4972-80D0-509BE6377C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0467EBE-6407-47DA-8A86-84E7AF717D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81E53A-D4F0-44B0-ACD7-CED94416EC9C}"/>
              </a:ext>
            </a:extLst>
          </p:cNvPr>
          <p:cNvSpPr>
            <a:spLocks noGrp="1"/>
          </p:cNvSpPr>
          <p:nvPr>
            <p:ph type="dt" sz="half" idx="10"/>
          </p:nvPr>
        </p:nvSpPr>
        <p:spPr/>
        <p:txBody>
          <a:bodyPr/>
          <a:lstStyle/>
          <a:p>
            <a:fld id="{3BE62B54-B7B9-4282-AF27-95A150EA51FF}" type="datetimeFigureOut">
              <a:rPr lang="en-GB" smtClean="0"/>
              <a:t>30/06/2025</a:t>
            </a:fld>
            <a:endParaRPr lang="en-GB" dirty="0"/>
          </a:p>
        </p:txBody>
      </p:sp>
      <p:sp>
        <p:nvSpPr>
          <p:cNvPr id="6" name="Footer Placeholder 5">
            <a:extLst>
              <a:ext uri="{FF2B5EF4-FFF2-40B4-BE49-F238E27FC236}">
                <a16:creationId xmlns:a16="http://schemas.microsoft.com/office/drawing/2014/main" id="{D1B5D9E9-2935-4C39-A843-4D34DC60A6C5}"/>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50731371-A437-4033-AB9E-476334AFB18D}"/>
              </a:ext>
            </a:extLst>
          </p:cNvPr>
          <p:cNvSpPr>
            <a:spLocks noGrp="1"/>
          </p:cNvSpPr>
          <p:nvPr>
            <p:ph type="sldNum" sz="quarter" idx="12"/>
          </p:nvPr>
        </p:nvSpPr>
        <p:spPr/>
        <p:txBody>
          <a:bodyPr/>
          <a:lstStyle/>
          <a:p>
            <a:fld id="{C1176502-D67D-44B1-9AF1-AB571B0DD4DB}" type="slidenum">
              <a:rPr lang="en-GB" smtClean="0"/>
              <a:t>‹#›</a:t>
            </a:fld>
            <a:endParaRPr lang="en-GB" dirty="0"/>
          </a:p>
        </p:txBody>
      </p:sp>
    </p:spTree>
    <p:extLst>
      <p:ext uri="{BB962C8B-B14F-4D97-AF65-F5344CB8AC3E}">
        <p14:creationId xmlns:p14="http://schemas.microsoft.com/office/powerpoint/2010/main" val="78065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F4B24-0D55-4BBD-97ED-4DDB8750C7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2365610-35BA-4DD3-BFC1-F80161CDB4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1076BCF9-844E-4A2A-8177-40871C7B14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F934DA-ED13-46E1-997E-CE980E67F372}"/>
              </a:ext>
            </a:extLst>
          </p:cNvPr>
          <p:cNvSpPr>
            <a:spLocks noGrp="1"/>
          </p:cNvSpPr>
          <p:nvPr>
            <p:ph type="dt" sz="half" idx="10"/>
          </p:nvPr>
        </p:nvSpPr>
        <p:spPr/>
        <p:txBody>
          <a:bodyPr/>
          <a:lstStyle/>
          <a:p>
            <a:fld id="{3BE62B54-B7B9-4282-AF27-95A150EA51FF}" type="datetimeFigureOut">
              <a:rPr lang="en-GB" smtClean="0"/>
              <a:t>30/06/2025</a:t>
            </a:fld>
            <a:endParaRPr lang="en-GB" dirty="0"/>
          </a:p>
        </p:txBody>
      </p:sp>
      <p:sp>
        <p:nvSpPr>
          <p:cNvPr id="6" name="Footer Placeholder 5">
            <a:extLst>
              <a:ext uri="{FF2B5EF4-FFF2-40B4-BE49-F238E27FC236}">
                <a16:creationId xmlns:a16="http://schemas.microsoft.com/office/drawing/2014/main" id="{D391D4DA-9D56-4B40-B69F-61F4EB3A8CC7}"/>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F5E48C98-8FB8-42D9-8F29-790436D2C612}"/>
              </a:ext>
            </a:extLst>
          </p:cNvPr>
          <p:cNvSpPr>
            <a:spLocks noGrp="1"/>
          </p:cNvSpPr>
          <p:nvPr>
            <p:ph type="sldNum" sz="quarter" idx="12"/>
          </p:nvPr>
        </p:nvSpPr>
        <p:spPr/>
        <p:txBody>
          <a:bodyPr/>
          <a:lstStyle/>
          <a:p>
            <a:fld id="{C1176502-D67D-44B1-9AF1-AB571B0DD4DB}" type="slidenum">
              <a:rPr lang="en-GB" smtClean="0"/>
              <a:t>‹#›</a:t>
            </a:fld>
            <a:endParaRPr lang="en-GB" dirty="0"/>
          </a:p>
        </p:txBody>
      </p:sp>
    </p:spTree>
    <p:extLst>
      <p:ext uri="{BB962C8B-B14F-4D97-AF65-F5344CB8AC3E}">
        <p14:creationId xmlns:p14="http://schemas.microsoft.com/office/powerpoint/2010/main" val="10636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55D6AB-923C-4631-B6C1-DB0409C06E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A4AD443-14FD-4963-B950-025494CE77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C533532-E08E-45F3-8C66-26A28FACB6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E62B54-B7B9-4282-AF27-95A150EA51FF}" type="datetimeFigureOut">
              <a:rPr lang="en-GB" smtClean="0"/>
              <a:t>30/06/2025</a:t>
            </a:fld>
            <a:endParaRPr lang="en-GB" dirty="0"/>
          </a:p>
        </p:txBody>
      </p:sp>
      <p:sp>
        <p:nvSpPr>
          <p:cNvPr id="5" name="Footer Placeholder 4">
            <a:extLst>
              <a:ext uri="{FF2B5EF4-FFF2-40B4-BE49-F238E27FC236}">
                <a16:creationId xmlns:a16="http://schemas.microsoft.com/office/drawing/2014/main" id="{57167027-D4FA-406B-A17A-096D138B2C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2551244B-7567-475E-A8D7-B7A3520D4B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176502-D67D-44B1-9AF1-AB571B0DD4DB}" type="slidenum">
              <a:rPr lang="en-GB" smtClean="0"/>
              <a:t>‹#›</a:t>
            </a:fld>
            <a:endParaRPr lang="en-GB" dirty="0"/>
          </a:p>
        </p:txBody>
      </p:sp>
    </p:spTree>
    <p:extLst>
      <p:ext uri="{BB962C8B-B14F-4D97-AF65-F5344CB8AC3E}">
        <p14:creationId xmlns:p14="http://schemas.microsoft.com/office/powerpoint/2010/main" val="2121199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bbc.co.uk/bitesize/guides/z9hrwxs/revision/2"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2" name="Freeform: Shape 21">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Subtitle 2">
            <a:extLst>
              <a:ext uri="{FF2B5EF4-FFF2-40B4-BE49-F238E27FC236}">
                <a16:creationId xmlns:a16="http://schemas.microsoft.com/office/drawing/2014/main" id="{E164F4B6-BFF9-40BC-BCA4-1FF4845CE918}"/>
              </a:ext>
            </a:extLst>
          </p:cNvPr>
          <p:cNvSpPr>
            <a:spLocks noGrp="1"/>
          </p:cNvSpPr>
          <p:nvPr>
            <p:ph type="subTitle" idx="1"/>
          </p:nvPr>
        </p:nvSpPr>
        <p:spPr>
          <a:xfrm>
            <a:off x="4439633" y="4518923"/>
            <a:ext cx="3312734" cy="1141851"/>
          </a:xfrm>
          <a:noFill/>
        </p:spPr>
        <p:txBody>
          <a:bodyPr>
            <a:normAutofit/>
          </a:bodyPr>
          <a:lstStyle/>
          <a:p>
            <a:r>
              <a:rPr lang="en-GB" sz="1600">
                <a:solidFill>
                  <a:srgbClr val="080808"/>
                </a:solidFill>
              </a:rPr>
              <a:t>Unit 1 Media products and audiences</a:t>
            </a:r>
          </a:p>
          <a:p>
            <a:r>
              <a:rPr lang="en-GB" sz="1600">
                <a:solidFill>
                  <a:srgbClr val="080808"/>
                </a:solidFill>
              </a:rPr>
              <a:t>LO1 Understand the ownership models of media institution</a:t>
            </a:r>
          </a:p>
        </p:txBody>
      </p:sp>
      <p:sp>
        <p:nvSpPr>
          <p:cNvPr id="2" name="Title 1">
            <a:extLst>
              <a:ext uri="{FF2B5EF4-FFF2-40B4-BE49-F238E27FC236}">
                <a16:creationId xmlns:a16="http://schemas.microsoft.com/office/drawing/2014/main" id="{3FEB511D-7BC5-493C-9D49-544248760C06}"/>
              </a:ext>
            </a:extLst>
          </p:cNvPr>
          <p:cNvSpPr>
            <a:spLocks noGrp="1"/>
          </p:cNvSpPr>
          <p:nvPr>
            <p:ph type="ctrTitle"/>
          </p:nvPr>
        </p:nvSpPr>
        <p:spPr>
          <a:xfrm>
            <a:off x="3204642" y="2353641"/>
            <a:ext cx="5782716" cy="2150719"/>
          </a:xfrm>
          <a:noFill/>
        </p:spPr>
        <p:txBody>
          <a:bodyPr anchor="ctr">
            <a:normAutofit/>
          </a:bodyPr>
          <a:lstStyle/>
          <a:p>
            <a:r>
              <a:rPr lang="en-GB" sz="3600">
                <a:solidFill>
                  <a:srgbClr val="080808"/>
                </a:solidFill>
              </a:rPr>
              <a:t>Lesson Task &amp; Summer Work</a:t>
            </a:r>
          </a:p>
        </p:txBody>
      </p:sp>
      <p:sp>
        <p:nvSpPr>
          <p:cNvPr id="26" name="Freeform: Shape 25">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0994527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1BD978F-5D42-485F-A0B4-610B4A67913D}"/>
              </a:ext>
            </a:extLst>
          </p:cNvPr>
          <p:cNvSpPr>
            <a:spLocks noGrp="1"/>
          </p:cNvSpPr>
          <p:nvPr>
            <p:ph type="title"/>
          </p:nvPr>
        </p:nvSpPr>
        <p:spPr>
          <a:xfrm>
            <a:off x="643467" y="321734"/>
            <a:ext cx="10905066" cy="1135737"/>
          </a:xfrm>
        </p:spPr>
        <p:txBody>
          <a:bodyPr>
            <a:normAutofit/>
          </a:bodyPr>
          <a:lstStyle/>
          <a:p>
            <a:r>
              <a:rPr lang="en-GB" sz="3600"/>
              <a:t>Cross media ownership</a:t>
            </a:r>
          </a:p>
        </p:txBody>
      </p:sp>
      <p:sp>
        <p:nvSpPr>
          <p:cNvPr id="3" name="Content Placeholder 2">
            <a:extLst>
              <a:ext uri="{FF2B5EF4-FFF2-40B4-BE49-F238E27FC236}">
                <a16:creationId xmlns:a16="http://schemas.microsoft.com/office/drawing/2014/main" id="{B5206291-E5B7-4412-A10F-BF838691AD58}"/>
              </a:ext>
            </a:extLst>
          </p:cNvPr>
          <p:cNvSpPr>
            <a:spLocks noGrp="1"/>
          </p:cNvSpPr>
          <p:nvPr>
            <p:ph idx="1"/>
          </p:nvPr>
        </p:nvSpPr>
        <p:spPr>
          <a:xfrm>
            <a:off x="643467" y="1782981"/>
            <a:ext cx="10905066" cy="4393982"/>
          </a:xfrm>
        </p:spPr>
        <p:txBody>
          <a:bodyPr>
            <a:normAutofit/>
          </a:bodyPr>
          <a:lstStyle/>
          <a:p>
            <a:r>
              <a:rPr lang="en-GB" sz="2000"/>
              <a:t>When a media institution owns 2 or more companies that specialise in different media sectors.</a:t>
            </a:r>
          </a:p>
          <a:p>
            <a:r>
              <a:rPr lang="en-GB" sz="2000"/>
              <a:t>Can you give any examples?</a:t>
            </a:r>
          </a:p>
          <a:p>
            <a:endParaRPr lang="en-GB" sz="2000"/>
          </a:p>
          <a:p>
            <a:endParaRPr lang="en-GB" sz="2000"/>
          </a:p>
          <a:p>
            <a:endParaRPr lang="en-GB" sz="2000"/>
          </a:p>
          <a:p>
            <a:endParaRPr lang="en-GB" sz="200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16285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1">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BD978F-5D42-485F-A0B4-610B4A67913D}"/>
              </a:ext>
            </a:extLst>
          </p:cNvPr>
          <p:cNvSpPr>
            <a:spLocks noGrp="1"/>
          </p:cNvSpPr>
          <p:nvPr>
            <p:ph type="title"/>
          </p:nvPr>
        </p:nvSpPr>
        <p:spPr>
          <a:xfrm>
            <a:off x="838200" y="184805"/>
            <a:ext cx="10515600" cy="1505883"/>
          </a:xfrm>
        </p:spPr>
        <p:txBody>
          <a:bodyPr vert="horz" lIns="91440" tIns="45720" rIns="91440" bIns="45720" rtlCol="0" anchor="ctr">
            <a:normAutofit/>
          </a:bodyPr>
          <a:lstStyle/>
          <a:p>
            <a:r>
              <a:rPr lang="en-US" sz="5200" kern="1200">
                <a:solidFill>
                  <a:schemeClr val="tx1"/>
                </a:solidFill>
                <a:latin typeface="+mj-lt"/>
                <a:ea typeface="+mj-ea"/>
                <a:cs typeface="+mj-cs"/>
              </a:rPr>
              <a:t>Cross media ownership</a:t>
            </a:r>
          </a:p>
        </p:txBody>
      </p:sp>
      <p:pic>
        <p:nvPicPr>
          <p:cNvPr id="7" name="Picture 6">
            <a:extLst>
              <a:ext uri="{FF2B5EF4-FFF2-40B4-BE49-F238E27FC236}">
                <a16:creationId xmlns:a16="http://schemas.microsoft.com/office/drawing/2014/main" id="{816F127A-0C96-4893-A42C-378BD9DE304C}"/>
              </a:ext>
            </a:extLst>
          </p:cNvPr>
          <p:cNvPicPr>
            <a:picLocks noChangeAspect="1"/>
          </p:cNvPicPr>
          <p:nvPr/>
        </p:nvPicPr>
        <p:blipFill>
          <a:blip r:embed="rId2"/>
          <a:stretch>
            <a:fillRect/>
          </a:stretch>
        </p:blipFill>
        <p:spPr>
          <a:xfrm>
            <a:off x="2290795" y="1845426"/>
            <a:ext cx="7607356" cy="4450303"/>
          </a:xfrm>
          <a:prstGeom prst="rect">
            <a:avLst/>
          </a:prstGeom>
        </p:spPr>
      </p:pic>
    </p:spTree>
    <p:extLst>
      <p:ext uri="{BB962C8B-B14F-4D97-AF65-F5344CB8AC3E}">
        <p14:creationId xmlns:p14="http://schemas.microsoft.com/office/powerpoint/2010/main" val="3979283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2C3179F-4429-47A5-B65E-5D511B4045B8}"/>
              </a:ext>
            </a:extLst>
          </p:cNvPr>
          <p:cNvSpPr>
            <a:spLocks noGrp="1"/>
          </p:cNvSpPr>
          <p:nvPr>
            <p:ph type="title"/>
          </p:nvPr>
        </p:nvSpPr>
        <p:spPr>
          <a:xfrm>
            <a:off x="643467" y="321734"/>
            <a:ext cx="10905066" cy="1135737"/>
          </a:xfrm>
        </p:spPr>
        <p:txBody>
          <a:bodyPr>
            <a:normAutofit/>
          </a:bodyPr>
          <a:lstStyle/>
          <a:p>
            <a:r>
              <a:rPr lang="en-GB" sz="3600"/>
              <a:t>Cross media products</a:t>
            </a:r>
          </a:p>
        </p:txBody>
      </p:sp>
      <p:sp>
        <p:nvSpPr>
          <p:cNvPr id="3" name="Content Placeholder 2">
            <a:extLst>
              <a:ext uri="{FF2B5EF4-FFF2-40B4-BE49-F238E27FC236}">
                <a16:creationId xmlns:a16="http://schemas.microsoft.com/office/drawing/2014/main" id="{0FC5205F-01BF-4F35-B928-AE9CC83B59BC}"/>
              </a:ext>
            </a:extLst>
          </p:cNvPr>
          <p:cNvSpPr>
            <a:spLocks noGrp="1"/>
          </p:cNvSpPr>
          <p:nvPr>
            <p:ph idx="1"/>
          </p:nvPr>
        </p:nvSpPr>
        <p:spPr>
          <a:xfrm>
            <a:off x="643467" y="1782981"/>
            <a:ext cx="10905066" cy="4393982"/>
          </a:xfrm>
        </p:spPr>
        <p:txBody>
          <a:bodyPr>
            <a:normAutofit/>
          </a:bodyPr>
          <a:lstStyle/>
          <a:p>
            <a:r>
              <a:rPr lang="en-GB" sz="2000"/>
              <a:t>When the original idea or concept of a product is adapted for other media. For example, the harry potter novels by J.K Rowling were highly successful and therefore adapted into films by Warner Bro’s. The franchise became one of the most successful and marketable brands of the past twenty years.</a:t>
            </a: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34274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3617FD2-145E-4E3C-8C23-FBC2E59BFE70}"/>
              </a:ext>
            </a:extLst>
          </p:cNvPr>
          <p:cNvSpPr>
            <a:spLocks noGrp="1"/>
          </p:cNvSpPr>
          <p:nvPr>
            <p:ph type="title"/>
          </p:nvPr>
        </p:nvSpPr>
        <p:spPr>
          <a:xfrm>
            <a:off x="643467" y="321734"/>
            <a:ext cx="10905066" cy="1135737"/>
          </a:xfrm>
        </p:spPr>
        <p:txBody>
          <a:bodyPr>
            <a:normAutofit/>
          </a:bodyPr>
          <a:lstStyle/>
          <a:p>
            <a:r>
              <a:rPr lang="en-GB" sz="3600"/>
              <a:t>Job roles in media</a:t>
            </a:r>
          </a:p>
        </p:txBody>
      </p:sp>
      <p:sp>
        <p:nvSpPr>
          <p:cNvPr id="30" name="Content Placeholder 2">
            <a:extLst>
              <a:ext uri="{FF2B5EF4-FFF2-40B4-BE49-F238E27FC236}">
                <a16:creationId xmlns:a16="http://schemas.microsoft.com/office/drawing/2014/main" id="{6379E936-9D03-41B1-BE85-784FBF7026E2}"/>
              </a:ext>
            </a:extLst>
          </p:cNvPr>
          <p:cNvSpPr>
            <a:spLocks noGrp="1"/>
          </p:cNvSpPr>
          <p:nvPr>
            <p:ph idx="1"/>
          </p:nvPr>
        </p:nvSpPr>
        <p:spPr>
          <a:xfrm>
            <a:off x="643467" y="1782981"/>
            <a:ext cx="10905066" cy="4393982"/>
          </a:xfrm>
        </p:spPr>
        <p:txBody>
          <a:bodyPr>
            <a:normAutofit/>
          </a:bodyPr>
          <a:lstStyle/>
          <a:p>
            <a:r>
              <a:rPr lang="en-GB" sz="2000"/>
              <a:t>Production process</a:t>
            </a:r>
          </a:p>
          <a:p>
            <a:endParaRPr lang="en-GB" sz="2000"/>
          </a:p>
          <a:p>
            <a:r>
              <a:rPr lang="en-GB" sz="2000"/>
              <a:t>1. pre production</a:t>
            </a:r>
          </a:p>
          <a:p>
            <a:r>
              <a:rPr lang="en-GB" sz="2000"/>
              <a:t>2. production</a:t>
            </a:r>
          </a:p>
          <a:p>
            <a:r>
              <a:rPr lang="en-GB" sz="2000"/>
              <a:t>3. post production</a:t>
            </a:r>
          </a:p>
          <a:p>
            <a:endParaRPr lang="en-GB" sz="2000"/>
          </a:p>
          <a:p>
            <a:r>
              <a:rPr lang="en-GB" sz="2000"/>
              <a:t>Research &amp; Discuss what happens at each stage of the process.</a:t>
            </a:r>
          </a:p>
        </p:txBody>
      </p:sp>
      <p:sp>
        <p:nvSpPr>
          <p:cNvPr id="31"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900872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17FD2-145E-4E3C-8C23-FBC2E59BFE70}"/>
              </a:ext>
            </a:extLst>
          </p:cNvPr>
          <p:cNvSpPr>
            <a:spLocks noGrp="1"/>
          </p:cNvSpPr>
          <p:nvPr>
            <p:ph type="title"/>
          </p:nvPr>
        </p:nvSpPr>
        <p:spPr>
          <a:xfrm>
            <a:off x="648929" y="629266"/>
            <a:ext cx="3505495" cy="1622321"/>
          </a:xfrm>
        </p:spPr>
        <p:txBody>
          <a:bodyPr>
            <a:normAutofit/>
          </a:bodyPr>
          <a:lstStyle/>
          <a:p>
            <a:r>
              <a:rPr lang="en-GB"/>
              <a:t>Job roles in media</a:t>
            </a:r>
            <a:endParaRPr lang="en-GB" dirty="0"/>
          </a:p>
        </p:txBody>
      </p:sp>
      <p:sp>
        <p:nvSpPr>
          <p:cNvPr id="3" name="Content Placeholder 2">
            <a:extLst>
              <a:ext uri="{FF2B5EF4-FFF2-40B4-BE49-F238E27FC236}">
                <a16:creationId xmlns:a16="http://schemas.microsoft.com/office/drawing/2014/main" id="{6379E936-9D03-41B1-BE85-784FBF7026E2}"/>
              </a:ext>
            </a:extLst>
          </p:cNvPr>
          <p:cNvSpPr>
            <a:spLocks noGrp="1"/>
          </p:cNvSpPr>
          <p:nvPr>
            <p:ph idx="1"/>
          </p:nvPr>
        </p:nvSpPr>
        <p:spPr>
          <a:xfrm>
            <a:off x="648931" y="2438400"/>
            <a:ext cx="3505494" cy="3785419"/>
          </a:xfrm>
        </p:spPr>
        <p:txBody>
          <a:bodyPr>
            <a:normAutofit/>
          </a:bodyPr>
          <a:lstStyle/>
          <a:p>
            <a:pPr marL="0" indent="0">
              <a:buNone/>
            </a:pPr>
            <a:r>
              <a:rPr lang="en-GB" sz="2000" dirty="0"/>
              <a:t>1 Choose a media industry of your choice and research at least 5 job roles within the sector.</a:t>
            </a:r>
          </a:p>
          <a:p>
            <a:pPr marL="0" indent="0">
              <a:buNone/>
            </a:pPr>
            <a:r>
              <a:rPr lang="en-GB" sz="2000" dirty="0"/>
              <a:t>2. Using the table below, tick which part of the production process each job facilitates.</a:t>
            </a:r>
          </a:p>
          <a:p>
            <a:pPr marL="0" indent="0">
              <a:buNone/>
            </a:pPr>
            <a:endParaRPr lang="en-GB" sz="2000" dirty="0"/>
          </a:p>
          <a:p>
            <a:pPr marL="0" indent="0">
              <a:buNone/>
            </a:pPr>
            <a:endParaRPr lang="en-GB" sz="2000" dirty="0"/>
          </a:p>
        </p:txBody>
      </p:sp>
      <p:sp>
        <p:nvSpPr>
          <p:cNvPr id="27" name="Rectangle 16">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557784"/>
            <a:ext cx="6584098"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3AE2845-D994-4DC6-AB83-27CB5A2BFA88}"/>
              </a:ext>
            </a:extLst>
          </p:cNvPr>
          <p:cNvPicPr>
            <a:picLocks noChangeAspect="1"/>
          </p:cNvPicPr>
          <p:nvPr/>
        </p:nvPicPr>
        <p:blipFill>
          <a:blip r:embed="rId2"/>
          <a:stretch>
            <a:fillRect/>
          </a:stretch>
        </p:blipFill>
        <p:spPr>
          <a:xfrm>
            <a:off x="5405862" y="1986489"/>
            <a:ext cx="6019331" cy="2881776"/>
          </a:xfrm>
          <a:prstGeom prst="rect">
            <a:avLst/>
          </a:prstGeom>
          <a:effectLst/>
        </p:spPr>
      </p:pic>
    </p:spTree>
    <p:extLst>
      <p:ext uri="{BB962C8B-B14F-4D97-AF65-F5344CB8AC3E}">
        <p14:creationId xmlns:p14="http://schemas.microsoft.com/office/powerpoint/2010/main" val="2515696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8" name="Straight Connector 37">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0" name="Rectangle 39">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617FD2-145E-4E3C-8C23-FBC2E59BFE70}"/>
              </a:ext>
            </a:extLst>
          </p:cNvPr>
          <p:cNvSpPr>
            <a:spLocks noGrp="1"/>
          </p:cNvSpPr>
          <p:nvPr>
            <p:ph type="title"/>
          </p:nvPr>
        </p:nvSpPr>
        <p:spPr>
          <a:xfrm>
            <a:off x="526073" y="489439"/>
            <a:ext cx="11139854" cy="930447"/>
          </a:xfrm>
        </p:spPr>
        <p:txBody>
          <a:bodyPr vert="horz" lIns="91440" tIns="45720" rIns="91440" bIns="45720" rtlCol="0" anchor="b">
            <a:normAutofit/>
          </a:bodyPr>
          <a:lstStyle/>
          <a:p>
            <a:pPr algn="ctr"/>
            <a:r>
              <a:rPr lang="en-US" sz="5400" kern="1200">
                <a:solidFill>
                  <a:schemeClr val="bg1"/>
                </a:solidFill>
                <a:latin typeface="+mj-lt"/>
                <a:ea typeface="+mj-ea"/>
                <a:cs typeface="+mj-cs"/>
              </a:rPr>
              <a:t>Job roles in media</a:t>
            </a:r>
          </a:p>
        </p:txBody>
      </p:sp>
      <p:cxnSp>
        <p:nvCxnSpPr>
          <p:cNvPr id="42" name="Straight Connector 41">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B0048B60-7CF4-4AB7-AFFF-EA85683F5C7B}"/>
              </a:ext>
            </a:extLst>
          </p:cNvPr>
          <p:cNvPicPr>
            <a:picLocks noChangeAspect="1"/>
          </p:cNvPicPr>
          <p:nvPr/>
        </p:nvPicPr>
        <p:blipFill>
          <a:blip r:embed="rId2"/>
          <a:stretch>
            <a:fillRect/>
          </a:stretch>
        </p:blipFill>
        <p:spPr>
          <a:xfrm>
            <a:off x="1739883" y="2427541"/>
            <a:ext cx="8657134" cy="3997637"/>
          </a:xfrm>
          <a:prstGeom prst="rect">
            <a:avLst/>
          </a:prstGeom>
        </p:spPr>
      </p:pic>
    </p:spTree>
    <p:extLst>
      <p:ext uri="{BB962C8B-B14F-4D97-AF65-F5344CB8AC3E}">
        <p14:creationId xmlns:p14="http://schemas.microsoft.com/office/powerpoint/2010/main" val="987493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6B3E54B-2BD3-474A-9FFD-C33C58D6F9E3}"/>
              </a:ext>
            </a:extLst>
          </p:cNvPr>
          <p:cNvSpPr>
            <a:spLocks noGrp="1"/>
          </p:cNvSpPr>
          <p:nvPr>
            <p:ph type="title"/>
          </p:nvPr>
        </p:nvSpPr>
        <p:spPr>
          <a:xfrm>
            <a:off x="643467" y="321734"/>
            <a:ext cx="10905066" cy="1135737"/>
          </a:xfrm>
        </p:spPr>
        <p:txBody>
          <a:bodyPr>
            <a:normAutofit/>
          </a:bodyPr>
          <a:lstStyle/>
          <a:p>
            <a:r>
              <a:rPr lang="en-GB" sz="3600"/>
              <a:t>PLENARY</a:t>
            </a:r>
          </a:p>
        </p:txBody>
      </p:sp>
      <p:sp>
        <p:nvSpPr>
          <p:cNvPr id="3" name="Content Placeholder 2">
            <a:extLst>
              <a:ext uri="{FF2B5EF4-FFF2-40B4-BE49-F238E27FC236}">
                <a16:creationId xmlns:a16="http://schemas.microsoft.com/office/drawing/2014/main" id="{9AE1CEF3-5BA5-4BAE-8D0D-2396AA14428D}"/>
              </a:ext>
            </a:extLst>
          </p:cNvPr>
          <p:cNvSpPr>
            <a:spLocks noGrp="1"/>
          </p:cNvSpPr>
          <p:nvPr>
            <p:ph idx="1"/>
          </p:nvPr>
        </p:nvSpPr>
        <p:spPr>
          <a:xfrm>
            <a:off x="643467" y="1782981"/>
            <a:ext cx="10905066" cy="4393982"/>
          </a:xfrm>
        </p:spPr>
        <p:txBody>
          <a:bodyPr>
            <a:normAutofit/>
          </a:bodyPr>
          <a:lstStyle/>
          <a:p>
            <a:r>
              <a:rPr lang="en-GB" sz="2000" dirty="0"/>
              <a:t>Explain the difference between a conglomerate and an independent company</a:t>
            </a:r>
          </a:p>
          <a:p>
            <a:r>
              <a:rPr lang="en-GB" sz="2000" dirty="0"/>
              <a:t>Name two cross media companies</a:t>
            </a:r>
          </a:p>
          <a:p>
            <a:r>
              <a:rPr lang="en-GB" sz="2000" dirty="0"/>
              <a:t>What are the 3 stages of the production process</a:t>
            </a: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661058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Rectangle 16">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Rectangle 20">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3" name="Freeform: Shape 22">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 name="Title 3">
            <a:extLst>
              <a:ext uri="{FF2B5EF4-FFF2-40B4-BE49-F238E27FC236}">
                <a16:creationId xmlns:a16="http://schemas.microsoft.com/office/drawing/2014/main" id="{006B1978-D98E-4759-A10A-C60EB0204D1B}"/>
              </a:ext>
            </a:extLst>
          </p:cNvPr>
          <p:cNvSpPr>
            <a:spLocks noGrp="1"/>
          </p:cNvSpPr>
          <p:nvPr>
            <p:ph type="ctrTitle"/>
          </p:nvPr>
        </p:nvSpPr>
        <p:spPr>
          <a:xfrm>
            <a:off x="3204642" y="2353641"/>
            <a:ext cx="5782716" cy="2150719"/>
          </a:xfrm>
          <a:noFill/>
        </p:spPr>
        <p:txBody>
          <a:bodyPr anchor="ctr">
            <a:normAutofit/>
          </a:bodyPr>
          <a:lstStyle/>
          <a:p>
            <a:r>
              <a:rPr lang="en-GB" sz="3600">
                <a:solidFill>
                  <a:srgbClr val="080808"/>
                </a:solidFill>
              </a:rPr>
              <a:t>SUMMER TASKS</a:t>
            </a:r>
          </a:p>
        </p:txBody>
      </p:sp>
      <p:sp>
        <p:nvSpPr>
          <p:cNvPr id="27" name="Freeform: Shape 26">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Rectangle 28">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109118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9795434-5426-4A7A-9896-CF63F0B60BBA}"/>
              </a:ext>
            </a:extLst>
          </p:cNvPr>
          <p:cNvSpPr>
            <a:spLocks noGrp="1"/>
          </p:cNvSpPr>
          <p:nvPr>
            <p:ph type="title"/>
          </p:nvPr>
        </p:nvSpPr>
        <p:spPr>
          <a:xfrm>
            <a:off x="643467" y="321734"/>
            <a:ext cx="10905066" cy="1135737"/>
          </a:xfrm>
        </p:spPr>
        <p:txBody>
          <a:bodyPr>
            <a:normAutofit/>
          </a:bodyPr>
          <a:lstStyle/>
          <a:p>
            <a:r>
              <a:rPr lang="en-GB" dirty="0"/>
              <a:t>Cross-media products</a:t>
            </a:r>
          </a:p>
        </p:txBody>
      </p:sp>
      <p:sp>
        <p:nvSpPr>
          <p:cNvPr id="3" name="Content Placeholder 2">
            <a:extLst>
              <a:ext uri="{FF2B5EF4-FFF2-40B4-BE49-F238E27FC236}">
                <a16:creationId xmlns:a16="http://schemas.microsoft.com/office/drawing/2014/main" id="{E61981B2-0DD5-4C98-8645-A0F7A5547C96}"/>
              </a:ext>
            </a:extLst>
          </p:cNvPr>
          <p:cNvSpPr>
            <a:spLocks noGrp="1"/>
          </p:cNvSpPr>
          <p:nvPr>
            <p:ph idx="1"/>
          </p:nvPr>
        </p:nvSpPr>
        <p:spPr>
          <a:xfrm>
            <a:off x="643467" y="1782981"/>
            <a:ext cx="10905066" cy="4072387"/>
          </a:xfrm>
        </p:spPr>
        <p:txBody>
          <a:bodyPr>
            <a:normAutofit fontScale="92500" lnSpcReduction="20000"/>
          </a:bodyPr>
          <a:lstStyle/>
          <a:p>
            <a:r>
              <a:rPr lang="en-GB" dirty="0"/>
              <a:t>Kerrang! Is now known as one of the most successful commentators on indie rock music in the UK as such sponsors venues and stages at festivals including Leeds, Reading and Download.</a:t>
            </a:r>
          </a:p>
          <a:p>
            <a:endParaRPr lang="en-GB" dirty="0"/>
          </a:p>
          <a:p>
            <a:r>
              <a:rPr lang="en-GB" dirty="0"/>
              <a:t>Research the Kerrang! Brand and look specifically for the festivals that the brand sponsors.</a:t>
            </a:r>
          </a:p>
          <a:p>
            <a:r>
              <a:rPr lang="en-GB" dirty="0"/>
              <a:t>1. What advantages the Kerrang! Brand might there be in sponsoring music festivals?</a:t>
            </a:r>
          </a:p>
          <a:p>
            <a:r>
              <a:rPr lang="en-GB" dirty="0"/>
              <a:t>2. Think of ways in which Kerrang! Presence at music festivals might be promoted across the media platforms it operates over. Use the Kerrang! Website to help you.</a:t>
            </a: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0456850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094B5-9263-2917-2E6C-CF7FD57D1A92}"/>
              </a:ext>
            </a:extLst>
          </p:cNvPr>
          <p:cNvSpPr>
            <a:spLocks noGrp="1"/>
          </p:cNvSpPr>
          <p:nvPr>
            <p:ph type="title"/>
          </p:nvPr>
        </p:nvSpPr>
        <p:spPr/>
        <p:txBody>
          <a:bodyPr/>
          <a:lstStyle/>
          <a:p>
            <a:r>
              <a:rPr lang="en-GB" dirty="0"/>
              <a:t>Impact of media on the audience</a:t>
            </a:r>
          </a:p>
        </p:txBody>
      </p:sp>
      <p:sp>
        <p:nvSpPr>
          <p:cNvPr id="3" name="Content Placeholder 2">
            <a:extLst>
              <a:ext uri="{FF2B5EF4-FFF2-40B4-BE49-F238E27FC236}">
                <a16:creationId xmlns:a16="http://schemas.microsoft.com/office/drawing/2014/main" id="{AA6A184F-7D50-00FF-4B56-A7488D9A4966}"/>
              </a:ext>
            </a:extLst>
          </p:cNvPr>
          <p:cNvSpPr>
            <a:spLocks noGrp="1"/>
          </p:cNvSpPr>
          <p:nvPr>
            <p:ph idx="1"/>
          </p:nvPr>
        </p:nvSpPr>
        <p:spPr/>
        <p:txBody>
          <a:bodyPr/>
          <a:lstStyle/>
          <a:p>
            <a:r>
              <a:rPr lang="en-GB" i="1" dirty="0"/>
              <a:t>“Computer games are the reason why people act violent”</a:t>
            </a:r>
            <a:endParaRPr lang="en-GB" dirty="0"/>
          </a:p>
          <a:p>
            <a:r>
              <a:rPr lang="en-GB" dirty="0"/>
              <a:t>Write a 500-word essay arguing the above quote. You must give reasons for why you agree and disagree with this statement using real life examples and research to support your answer.</a:t>
            </a:r>
          </a:p>
          <a:p>
            <a:r>
              <a:rPr lang="en-GB" dirty="0"/>
              <a:t>You must also reference all your research and sources used.</a:t>
            </a:r>
          </a:p>
          <a:p>
            <a:pPr marL="0" indent="0">
              <a:buNone/>
            </a:pPr>
            <a:endParaRPr lang="en-GB" dirty="0"/>
          </a:p>
        </p:txBody>
      </p:sp>
    </p:spTree>
    <p:extLst>
      <p:ext uri="{BB962C8B-B14F-4D97-AF65-F5344CB8AC3E}">
        <p14:creationId xmlns:p14="http://schemas.microsoft.com/office/powerpoint/2010/main" val="1891731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F7050-C6DC-40FF-AC81-8EF17278FF0E}"/>
              </a:ext>
            </a:extLst>
          </p:cNvPr>
          <p:cNvSpPr>
            <a:spLocks noGrp="1"/>
          </p:cNvSpPr>
          <p:nvPr>
            <p:ph type="title"/>
          </p:nvPr>
        </p:nvSpPr>
        <p:spPr>
          <a:xfrm>
            <a:off x="648929" y="629266"/>
            <a:ext cx="3505495" cy="1622321"/>
          </a:xfrm>
        </p:spPr>
        <p:txBody>
          <a:bodyPr>
            <a:normAutofit/>
          </a:bodyPr>
          <a:lstStyle/>
          <a:p>
            <a:r>
              <a:rPr lang="en-GB" sz="4100" dirty="0"/>
              <a:t>Getting started (10mins)</a:t>
            </a:r>
          </a:p>
        </p:txBody>
      </p:sp>
      <p:sp>
        <p:nvSpPr>
          <p:cNvPr id="3" name="Content Placeholder 2">
            <a:extLst>
              <a:ext uri="{FF2B5EF4-FFF2-40B4-BE49-F238E27FC236}">
                <a16:creationId xmlns:a16="http://schemas.microsoft.com/office/drawing/2014/main" id="{A262AF6D-6E1A-4BB7-87C1-0CBAFCC88DA3}"/>
              </a:ext>
            </a:extLst>
          </p:cNvPr>
          <p:cNvSpPr>
            <a:spLocks noGrp="1"/>
          </p:cNvSpPr>
          <p:nvPr>
            <p:ph idx="1"/>
          </p:nvPr>
        </p:nvSpPr>
        <p:spPr>
          <a:xfrm>
            <a:off x="648931" y="2438400"/>
            <a:ext cx="3505494" cy="3785419"/>
          </a:xfrm>
        </p:spPr>
        <p:txBody>
          <a:bodyPr>
            <a:normAutofit/>
          </a:bodyPr>
          <a:lstStyle/>
          <a:p>
            <a:r>
              <a:rPr lang="en-GB" sz="2000" dirty="0"/>
              <a:t>What is meant by media sector?</a:t>
            </a:r>
          </a:p>
          <a:p>
            <a:r>
              <a:rPr lang="en-GB" sz="2000" dirty="0"/>
              <a:t>Name 5 different ones</a:t>
            </a:r>
          </a:p>
          <a:p>
            <a:r>
              <a:rPr lang="en-GB" sz="2000" dirty="0"/>
              <a:t>For each one name an example of a company</a:t>
            </a:r>
          </a:p>
          <a:p>
            <a:r>
              <a:rPr lang="en-GB" sz="2000" dirty="0"/>
              <a:t>What products do they produce?</a:t>
            </a:r>
          </a:p>
          <a:p>
            <a:pPr marL="0" indent="0">
              <a:buNone/>
            </a:pPr>
            <a:endParaRPr lang="en-GB" sz="2000" dirty="0"/>
          </a:p>
        </p:txBody>
      </p:sp>
      <p:sp>
        <p:nvSpPr>
          <p:cNvPr id="10" name="Rectangle 9">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557784"/>
            <a:ext cx="6584098"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Table&#10;&#10;Description automatically generated">
            <a:extLst>
              <a:ext uri="{FF2B5EF4-FFF2-40B4-BE49-F238E27FC236}">
                <a16:creationId xmlns:a16="http://schemas.microsoft.com/office/drawing/2014/main" id="{B6A1013B-789F-4C56-B3F6-DDFE29C9086B}"/>
              </a:ext>
            </a:extLst>
          </p:cNvPr>
          <p:cNvPicPr>
            <a:picLocks noChangeAspect="1"/>
          </p:cNvPicPr>
          <p:nvPr/>
        </p:nvPicPr>
        <p:blipFill>
          <a:blip r:embed="rId2"/>
          <a:stretch>
            <a:fillRect/>
          </a:stretch>
        </p:blipFill>
        <p:spPr>
          <a:xfrm>
            <a:off x="5405862" y="1930341"/>
            <a:ext cx="6019331" cy="2994071"/>
          </a:xfrm>
          <a:prstGeom prst="rect">
            <a:avLst/>
          </a:prstGeom>
          <a:effectLst/>
        </p:spPr>
      </p:pic>
      <p:sp>
        <p:nvSpPr>
          <p:cNvPr id="4" name="Rectangle 3">
            <a:extLst>
              <a:ext uri="{FF2B5EF4-FFF2-40B4-BE49-F238E27FC236}">
                <a16:creationId xmlns:a16="http://schemas.microsoft.com/office/drawing/2014/main" id="{4EAED126-D161-428A-9191-29735242ACD1}"/>
              </a:ext>
            </a:extLst>
          </p:cNvPr>
          <p:cNvSpPr/>
          <p:nvPr/>
        </p:nvSpPr>
        <p:spPr>
          <a:xfrm>
            <a:off x="5499652" y="2676939"/>
            <a:ext cx="2040835"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CA82A3FD-7B5D-4877-9028-46CBCB83E399}"/>
              </a:ext>
            </a:extLst>
          </p:cNvPr>
          <p:cNvSpPr/>
          <p:nvPr/>
        </p:nvSpPr>
        <p:spPr>
          <a:xfrm>
            <a:off x="5499652" y="3866936"/>
            <a:ext cx="2040835" cy="4873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08F06909-9440-4E4D-B285-FB8F5339260C}"/>
              </a:ext>
            </a:extLst>
          </p:cNvPr>
          <p:cNvSpPr/>
          <p:nvPr/>
        </p:nvSpPr>
        <p:spPr>
          <a:xfrm>
            <a:off x="5499651" y="4482410"/>
            <a:ext cx="2040835"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0336D77A-CDEA-4E30-85CC-AF92C196651C}"/>
              </a:ext>
            </a:extLst>
          </p:cNvPr>
          <p:cNvSpPr/>
          <p:nvPr/>
        </p:nvSpPr>
        <p:spPr>
          <a:xfrm>
            <a:off x="5499651" y="2341977"/>
            <a:ext cx="2040835"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932806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0FA30-C975-5B34-68DF-6F790E752012}"/>
              </a:ext>
            </a:extLst>
          </p:cNvPr>
          <p:cNvSpPr>
            <a:spLocks noGrp="1"/>
          </p:cNvSpPr>
          <p:nvPr>
            <p:ph type="title"/>
          </p:nvPr>
        </p:nvSpPr>
        <p:spPr/>
        <p:txBody>
          <a:bodyPr/>
          <a:lstStyle/>
          <a:p>
            <a:r>
              <a:rPr lang="en-GB" dirty="0"/>
              <a:t>Cross media products case study</a:t>
            </a:r>
          </a:p>
        </p:txBody>
      </p:sp>
      <p:sp>
        <p:nvSpPr>
          <p:cNvPr id="3" name="Content Placeholder 2">
            <a:extLst>
              <a:ext uri="{FF2B5EF4-FFF2-40B4-BE49-F238E27FC236}">
                <a16:creationId xmlns:a16="http://schemas.microsoft.com/office/drawing/2014/main" id="{46E2F57A-A5B9-D78E-31F9-C1983C5A4D04}"/>
              </a:ext>
            </a:extLst>
          </p:cNvPr>
          <p:cNvSpPr>
            <a:spLocks noGrp="1"/>
          </p:cNvSpPr>
          <p:nvPr>
            <p:ph idx="1"/>
          </p:nvPr>
        </p:nvSpPr>
        <p:spPr/>
        <p:txBody>
          <a:bodyPr/>
          <a:lstStyle/>
          <a:p>
            <a:pPr marL="0" indent="0">
              <a:buNone/>
            </a:pPr>
            <a:r>
              <a:rPr lang="en-GB" dirty="0"/>
              <a:t>Choose a conglomerate which has been successful in the release of a block buster film. </a:t>
            </a:r>
          </a:p>
          <a:p>
            <a:pPr marL="0" indent="0">
              <a:buNone/>
            </a:pPr>
            <a:r>
              <a:rPr lang="en-GB" dirty="0"/>
              <a:t>You are to write a 500-word case study on how they used cross media to promote the film e.g., release of a game, music, online promos, websites, social media, print, merchandise etc. (Comcast who own Warner brothers who released Harry Potter)</a:t>
            </a:r>
          </a:p>
          <a:p>
            <a:pPr marL="0" indent="0">
              <a:buNone/>
            </a:pPr>
            <a:endParaRPr lang="en-GB" dirty="0"/>
          </a:p>
        </p:txBody>
      </p:sp>
    </p:spTree>
    <p:extLst>
      <p:ext uri="{BB962C8B-B14F-4D97-AF65-F5344CB8AC3E}">
        <p14:creationId xmlns:p14="http://schemas.microsoft.com/office/powerpoint/2010/main" val="3804776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F7050-C6DC-40FF-AC81-8EF17278FF0E}"/>
              </a:ext>
            </a:extLst>
          </p:cNvPr>
          <p:cNvSpPr>
            <a:spLocks noGrp="1"/>
          </p:cNvSpPr>
          <p:nvPr>
            <p:ph type="title"/>
          </p:nvPr>
        </p:nvSpPr>
        <p:spPr>
          <a:xfrm>
            <a:off x="648929" y="629266"/>
            <a:ext cx="3505495" cy="1622321"/>
          </a:xfrm>
        </p:spPr>
        <p:txBody>
          <a:bodyPr>
            <a:normAutofit/>
          </a:bodyPr>
          <a:lstStyle/>
          <a:p>
            <a:r>
              <a:rPr lang="en-GB" sz="4100" dirty="0"/>
              <a:t>Getting started (10mins)</a:t>
            </a:r>
          </a:p>
        </p:txBody>
      </p:sp>
      <p:sp>
        <p:nvSpPr>
          <p:cNvPr id="3" name="Content Placeholder 2">
            <a:extLst>
              <a:ext uri="{FF2B5EF4-FFF2-40B4-BE49-F238E27FC236}">
                <a16:creationId xmlns:a16="http://schemas.microsoft.com/office/drawing/2014/main" id="{A262AF6D-6E1A-4BB7-87C1-0CBAFCC88DA3}"/>
              </a:ext>
            </a:extLst>
          </p:cNvPr>
          <p:cNvSpPr>
            <a:spLocks noGrp="1"/>
          </p:cNvSpPr>
          <p:nvPr>
            <p:ph idx="1"/>
          </p:nvPr>
        </p:nvSpPr>
        <p:spPr>
          <a:xfrm>
            <a:off x="648931" y="2438400"/>
            <a:ext cx="3505494" cy="3785419"/>
          </a:xfrm>
        </p:spPr>
        <p:txBody>
          <a:bodyPr>
            <a:normAutofit/>
          </a:bodyPr>
          <a:lstStyle/>
          <a:p>
            <a:r>
              <a:rPr lang="en-GB" sz="2000" dirty="0"/>
              <a:t>What is meant by media sector?</a:t>
            </a:r>
          </a:p>
          <a:p>
            <a:r>
              <a:rPr lang="en-GB" sz="2000" dirty="0"/>
              <a:t>Name 5 different ones</a:t>
            </a:r>
          </a:p>
          <a:p>
            <a:r>
              <a:rPr lang="en-GB" sz="2000" dirty="0"/>
              <a:t>For each one name an example of a company</a:t>
            </a:r>
          </a:p>
          <a:p>
            <a:r>
              <a:rPr lang="en-GB" sz="2000" dirty="0"/>
              <a:t>What products do they produce?</a:t>
            </a:r>
          </a:p>
          <a:p>
            <a:pPr marL="0" indent="0">
              <a:buNone/>
            </a:pPr>
            <a:endParaRPr lang="en-GB" sz="2000" dirty="0"/>
          </a:p>
        </p:txBody>
      </p:sp>
      <p:sp>
        <p:nvSpPr>
          <p:cNvPr id="10" name="Rectangle 9">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557784"/>
            <a:ext cx="6584098"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Table&#10;&#10;Description automatically generated">
            <a:extLst>
              <a:ext uri="{FF2B5EF4-FFF2-40B4-BE49-F238E27FC236}">
                <a16:creationId xmlns:a16="http://schemas.microsoft.com/office/drawing/2014/main" id="{B6A1013B-789F-4C56-B3F6-DDFE29C9086B}"/>
              </a:ext>
            </a:extLst>
          </p:cNvPr>
          <p:cNvPicPr>
            <a:picLocks noChangeAspect="1"/>
          </p:cNvPicPr>
          <p:nvPr/>
        </p:nvPicPr>
        <p:blipFill>
          <a:blip r:embed="rId2"/>
          <a:stretch>
            <a:fillRect/>
          </a:stretch>
        </p:blipFill>
        <p:spPr>
          <a:xfrm>
            <a:off x="5405862" y="1930341"/>
            <a:ext cx="6019331" cy="2994071"/>
          </a:xfrm>
          <a:prstGeom prst="rect">
            <a:avLst/>
          </a:prstGeom>
          <a:effectLst/>
        </p:spPr>
      </p:pic>
    </p:spTree>
    <p:extLst>
      <p:ext uri="{BB962C8B-B14F-4D97-AF65-F5344CB8AC3E}">
        <p14:creationId xmlns:p14="http://schemas.microsoft.com/office/powerpoint/2010/main" val="3597121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Isosceles Triangle 22">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Isosceles Triangle 24">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BB13ACA3-C69D-43BC-9C40-FF7FB5A05619}"/>
              </a:ext>
            </a:extLst>
          </p:cNvPr>
          <p:cNvGrpSpPr/>
          <p:nvPr/>
        </p:nvGrpSpPr>
        <p:grpSpPr>
          <a:xfrm>
            <a:off x="1649277" y="643467"/>
            <a:ext cx="8893446" cy="5571065"/>
            <a:chOff x="1594485" y="524827"/>
            <a:chExt cx="8362950" cy="5238750"/>
          </a:xfrm>
        </p:grpSpPr>
        <p:pic>
          <p:nvPicPr>
            <p:cNvPr id="5" name="Picture 4">
              <a:extLst>
                <a:ext uri="{FF2B5EF4-FFF2-40B4-BE49-F238E27FC236}">
                  <a16:creationId xmlns:a16="http://schemas.microsoft.com/office/drawing/2014/main" id="{FDC985EE-9DD1-4541-8701-794F57559D8B}"/>
                </a:ext>
              </a:extLst>
            </p:cNvPr>
            <p:cNvPicPr>
              <a:picLocks noChangeAspect="1"/>
            </p:cNvPicPr>
            <p:nvPr/>
          </p:nvPicPr>
          <p:blipFill>
            <a:blip r:embed="rId2"/>
            <a:stretch>
              <a:fillRect/>
            </a:stretch>
          </p:blipFill>
          <p:spPr>
            <a:xfrm>
              <a:off x="1594485" y="524827"/>
              <a:ext cx="8362950" cy="4391025"/>
            </a:xfrm>
            <a:prstGeom prst="rect">
              <a:avLst/>
            </a:prstGeom>
          </p:spPr>
        </p:pic>
        <p:pic>
          <p:nvPicPr>
            <p:cNvPr id="7" name="Picture 6">
              <a:extLst>
                <a:ext uri="{FF2B5EF4-FFF2-40B4-BE49-F238E27FC236}">
                  <a16:creationId xmlns:a16="http://schemas.microsoft.com/office/drawing/2014/main" id="{CB455500-03EB-484C-9CA0-0AF1134F0835}"/>
                </a:ext>
              </a:extLst>
            </p:cNvPr>
            <p:cNvPicPr>
              <a:picLocks noChangeAspect="1"/>
            </p:cNvPicPr>
            <p:nvPr/>
          </p:nvPicPr>
          <p:blipFill>
            <a:blip r:embed="rId3"/>
            <a:stretch>
              <a:fillRect/>
            </a:stretch>
          </p:blipFill>
          <p:spPr>
            <a:xfrm>
              <a:off x="1594485" y="4915852"/>
              <a:ext cx="7658100" cy="847725"/>
            </a:xfrm>
            <a:prstGeom prst="rect">
              <a:avLst/>
            </a:prstGeom>
          </p:spPr>
        </p:pic>
      </p:grpSp>
    </p:spTree>
    <p:extLst>
      <p:ext uri="{BB962C8B-B14F-4D97-AF65-F5344CB8AC3E}">
        <p14:creationId xmlns:p14="http://schemas.microsoft.com/office/powerpoint/2010/main" val="3374245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Rectangle 24">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FC6F5BE-77B7-4449-A108-3D70ADAB905A}"/>
              </a:ext>
            </a:extLst>
          </p:cNvPr>
          <p:cNvSpPr>
            <a:spLocks noGrp="1"/>
          </p:cNvSpPr>
          <p:nvPr>
            <p:ph type="title"/>
          </p:nvPr>
        </p:nvSpPr>
        <p:spPr>
          <a:xfrm>
            <a:off x="643467" y="321734"/>
            <a:ext cx="10905066" cy="1135737"/>
          </a:xfrm>
        </p:spPr>
        <p:txBody>
          <a:bodyPr>
            <a:normAutofit/>
          </a:bodyPr>
          <a:lstStyle/>
          <a:p>
            <a:r>
              <a:rPr lang="en-GB" sz="3600"/>
              <a:t>Keywords</a:t>
            </a:r>
          </a:p>
        </p:txBody>
      </p:sp>
      <p:sp>
        <p:nvSpPr>
          <p:cNvPr id="40" name="Content Placeholder 6">
            <a:extLst>
              <a:ext uri="{FF2B5EF4-FFF2-40B4-BE49-F238E27FC236}">
                <a16:creationId xmlns:a16="http://schemas.microsoft.com/office/drawing/2014/main" id="{E795043E-AC60-4717-8DEF-F321225230B2}"/>
              </a:ext>
            </a:extLst>
          </p:cNvPr>
          <p:cNvSpPr>
            <a:spLocks noGrp="1"/>
          </p:cNvSpPr>
          <p:nvPr>
            <p:ph idx="1"/>
          </p:nvPr>
        </p:nvSpPr>
        <p:spPr>
          <a:xfrm>
            <a:off x="643467" y="1782981"/>
            <a:ext cx="10905066" cy="4393982"/>
          </a:xfrm>
        </p:spPr>
        <p:txBody>
          <a:bodyPr>
            <a:normAutofit/>
          </a:bodyPr>
          <a:lstStyle/>
          <a:p>
            <a:pPr marL="0" indent="0">
              <a:buNone/>
            </a:pPr>
            <a:r>
              <a:rPr lang="en-GB" sz="2000" dirty="0"/>
              <a:t>Open a word document and name it Keywords. </a:t>
            </a:r>
            <a:br>
              <a:rPr lang="en-GB" sz="2000" dirty="0"/>
            </a:br>
            <a:r>
              <a:rPr lang="en-GB" sz="2000" dirty="0"/>
              <a:t>Find the definition of the below key words and write it in the document.</a:t>
            </a:r>
          </a:p>
          <a:p>
            <a:endParaRPr lang="en-GB" sz="2000" dirty="0"/>
          </a:p>
          <a:p>
            <a:r>
              <a:rPr lang="en-GB" sz="2000" dirty="0"/>
              <a:t>Conglomerates</a:t>
            </a:r>
          </a:p>
          <a:p>
            <a:r>
              <a:rPr lang="en-GB" sz="2000" dirty="0"/>
              <a:t>Specialist providers</a:t>
            </a:r>
          </a:p>
          <a:p>
            <a:r>
              <a:rPr lang="en-GB" sz="2000" dirty="0"/>
              <a:t>Production</a:t>
            </a:r>
          </a:p>
          <a:p>
            <a:endParaRPr lang="en-GB" sz="2000" dirty="0"/>
          </a:p>
        </p:txBody>
      </p:sp>
      <p:sp>
        <p:nvSpPr>
          <p:cNvPr id="41" name="Rectangle 26">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Isosceles Triangle 28">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Isosceles Triangle 30">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Rectangle 32">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992141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Rectangle 24">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FC6F5BE-77B7-4449-A108-3D70ADAB905A}"/>
              </a:ext>
            </a:extLst>
          </p:cNvPr>
          <p:cNvSpPr>
            <a:spLocks noGrp="1"/>
          </p:cNvSpPr>
          <p:nvPr>
            <p:ph type="title"/>
          </p:nvPr>
        </p:nvSpPr>
        <p:spPr>
          <a:xfrm>
            <a:off x="643467" y="321734"/>
            <a:ext cx="10905066" cy="1135737"/>
          </a:xfrm>
        </p:spPr>
        <p:txBody>
          <a:bodyPr>
            <a:normAutofit/>
          </a:bodyPr>
          <a:lstStyle/>
          <a:p>
            <a:r>
              <a:rPr lang="en-GB" sz="3600"/>
              <a:t>Keywords</a:t>
            </a:r>
          </a:p>
        </p:txBody>
      </p:sp>
      <p:sp>
        <p:nvSpPr>
          <p:cNvPr id="7" name="Content Placeholder 6">
            <a:extLst>
              <a:ext uri="{FF2B5EF4-FFF2-40B4-BE49-F238E27FC236}">
                <a16:creationId xmlns:a16="http://schemas.microsoft.com/office/drawing/2014/main" id="{E795043E-AC60-4717-8DEF-F321225230B2}"/>
              </a:ext>
            </a:extLst>
          </p:cNvPr>
          <p:cNvSpPr>
            <a:spLocks noGrp="1"/>
          </p:cNvSpPr>
          <p:nvPr>
            <p:ph idx="1"/>
          </p:nvPr>
        </p:nvSpPr>
        <p:spPr>
          <a:xfrm>
            <a:off x="643467" y="1782981"/>
            <a:ext cx="10905066" cy="4393982"/>
          </a:xfrm>
        </p:spPr>
        <p:txBody>
          <a:bodyPr>
            <a:normAutofit/>
          </a:bodyPr>
          <a:lstStyle/>
          <a:p>
            <a:pPr marL="0" indent="0">
              <a:buNone/>
            </a:pPr>
            <a:endParaRPr lang="en-GB" sz="2000" dirty="0"/>
          </a:p>
          <a:p>
            <a:r>
              <a:rPr lang="en-GB" sz="2000" dirty="0"/>
              <a:t>Conglomerates – A large organisation made up of a number of different businesses.</a:t>
            </a:r>
          </a:p>
          <a:p>
            <a:r>
              <a:rPr lang="en-GB" sz="2000" dirty="0"/>
              <a:t>Specialist providers – These are media companies that produce and distribute products within a specific medium such as film, television and video games.</a:t>
            </a:r>
          </a:p>
          <a:p>
            <a:r>
              <a:rPr lang="en-GB" sz="2000" dirty="0"/>
              <a:t>Production – This is the making of a media product and includes the full production process</a:t>
            </a:r>
          </a:p>
          <a:p>
            <a:endParaRPr lang="en-GB" sz="2000" dirty="0"/>
          </a:p>
        </p:txBody>
      </p:sp>
      <p:sp>
        <p:nvSpPr>
          <p:cNvPr id="40" name="Rectangle 26">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Isosceles Triangle 28">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Isosceles Triangle 30">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Rectangle 32">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316911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16FCE-E9C5-45F0-81A9-D9FDD7200DCA}"/>
              </a:ext>
            </a:extLst>
          </p:cNvPr>
          <p:cNvSpPr>
            <a:spLocks noGrp="1"/>
          </p:cNvSpPr>
          <p:nvPr>
            <p:ph type="title"/>
          </p:nvPr>
        </p:nvSpPr>
        <p:spPr>
          <a:xfrm>
            <a:off x="643467" y="321734"/>
            <a:ext cx="10905066" cy="1135737"/>
          </a:xfrm>
        </p:spPr>
        <p:txBody>
          <a:bodyPr>
            <a:normAutofit/>
          </a:bodyPr>
          <a:lstStyle/>
          <a:p>
            <a:r>
              <a:rPr lang="en-GB" sz="3600"/>
              <a:t>Conglomerates</a:t>
            </a:r>
          </a:p>
        </p:txBody>
      </p:sp>
      <p:sp>
        <p:nvSpPr>
          <p:cNvPr id="3" name="Content Placeholder 2">
            <a:extLst>
              <a:ext uri="{FF2B5EF4-FFF2-40B4-BE49-F238E27FC236}">
                <a16:creationId xmlns:a16="http://schemas.microsoft.com/office/drawing/2014/main" id="{2957EEA7-96B2-4909-AE68-F5387011860D}"/>
              </a:ext>
            </a:extLst>
          </p:cNvPr>
          <p:cNvSpPr>
            <a:spLocks noGrp="1"/>
          </p:cNvSpPr>
          <p:nvPr>
            <p:ph idx="1"/>
          </p:nvPr>
        </p:nvSpPr>
        <p:spPr>
          <a:xfrm>
            <a:off x="643467" y="1782981"/>
            <a:ext cx="10905066" cy="4393982"/>
          </a:xfrm>
        </p:spPr>
        <p:txBody>
          <a:bodyPr>
            <a:normAutofit/>
          </a:bodyPr>
          <a:lstStyle/>
          <a:p>
            <a:r>
              <a:rPr lang="en-GB" sz="2000"/>
              <a:t>A Large organisation made up of a number of different businesses. </a:t>
            </a:r>
          </a:p>
          <a:p>
            <a:pPr marL="0" indent="0">
              <a:buNone/>
            </a:pPr>
            <a:endParaRPr lang="en-GB" sz="2000"/>
          </a:p>
          <a:p>
            <a:pPr marL="0" indent="0">
              <a:buNone/>
            </a:pPr>
            <a:r>
              <a:rPr lang="en-GB" sz="2000"/>
              <a:t>Comcast (Universal studios)</a:t>
            </a:r>
          </a:p>
          <a:p>
            <a:pPr marL="0" indent="0">
              <a:buNone/>
            </a:pPr>
            <a:r>
              <a:rPr lang="en-GB" sz="2000"/>
              <a:t>21</a:t>
            </a:r>
            <a:r>
              <a:rPr lang="en-GB" sz="2000" baseline="30000"/>
              <a:t>st</a:t>
            </a:r>
            <a:r>
              <a:rPr lang="en-GB" sz="2000"/>
              <a:t> Century Fox (Sky, Fox)</a:t>
            </a:r>
            <a:br>
              <a:rPr lang="en-GB" sz="2000"/>
            </a:br>
            <a:r>
              <a:rPr lang="en-GB" sz="2000"/>
              <a:t>Walt Disney Company (Marvel. ABC TV)</a:t>
            </a:r>
            <a:br>
              <a:rPr lang="en-GB" sz="2000"/>
            </a:br>
            <a:r>
              <a:rPr lang="en-GB" sz="2000"/>
              <a:t>CBS</a:t>
            </a:r>
          </a:p>
          <a:p>
            <a:pPr marL="0" indent="0">
              <a:buNone/>
            </a:pPr>
            <a:r>
              <a:rPr lang="en-GB" sz="2000"/>
              <a:t>Viacom (Paramount, MTV)</a:t>
            </a:r>
          </a:p>
          <a:p>
            <a:pPr marL="0" indent="0">
              <a:buNone/>
            </a:pPr>
            <a:r>
              <a:rPr lang="en-GB" sz="2000"/>
              <a:t>Time Warner (Warner Bros, DC Comics)</a:t>
            </a:r>
            <a:br>
              <a:rPr lang="en-GB" sz="2000"/>
            </a:br>
            <a:r>
              <a:rPr lang="en-GB" sz="2000"/>
              <a:t>Sony (Columbia, Sony music)</a:t>
            </a: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348340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6A310C6-9842-4687-9D7A-582268FBD7FB}"/>
              </a:ext>
            </a:extLst>
          </p:cNvPr>
          <p:cNvSpPr>
            <a:spLocks noGrp="1"/>
          </p:cNvSpPr>
          <p:nvPr>
            <p:ph type="title"/>
          </p:nvPr>
        </p:nvSpPr>
        <p:spPr>
          <a:xfrm>
            <a:off x="643467" y="321734"/>
            <a:ext cx="10905066" cy="1135737"/>
          </a:xfrm>
        </p:spPr>
        <p:txBody>
          <a:bodyPr>
            <a:normAutofit/>
          </a:bodyPr>
          <a:lstStyle/>
          <a:p>
            <a:r>
              <a:rPr lang="en-GB" sz="3600"/>
              <a:t>Independent Companies</a:t>
            </a:r>
          </a:p>
        </p:txBody>
      </p:sp>
      <p:sp>
        <p:nvSpPr>
          <p:cNvPr id="3" name="Content Placeholder 2">
            <a:extLst>
              <a:ext uri="{FF2B5EF4-FFF2-40B4-BE49-F238E27FC236}">
                <a16:creationId xmlns:a16="http://schemas.microsoft.com/office/drawing/2014/main" id="{C944D7BC-0344-4DD7-B46A-A885309CB6D3}"/>
              </a:ext>
            </a:extLst>
          </p:cNvPr>
          <p:cNvSpPr>
            <a:spLocks noGrp="1"/>
          </p:cNvSpPr>
          <p:nvPr>
            <p:ph idx="1"/>
          </p:nvPr>
        </p:nvSpPr>
        <p:spPr>
          <a:xfrm>
            <a:off x="643467" y="1782981"/>
            <a:ext cx="10905066" cy="4393982"/>
          </a:xfrm>
        </p:spPr>
        <p:txBody>
          <a:bodyPr>
            <a:normAutofit/>
          </a:bodyPr>
          <a:lstStyle/>
          <a:p>
            <a:r>
              <a:rPr lang="en-GB" sz="2000" dirty="0"/>
              <a:t>What are they?</a:t>
            </a:r>
          </a:p>
          <a:p>
            <a:endParaRPr lang="en-GB" sz="2000" dirty="0"/>
          </a:p>
          <a:p>
            <a:r>
              <a:rPr lang="en-GB" sz="2000" dirty="0"/>
              <a:t>How do they differ from mainstream companies?</a:t>
            </a:r>
          </a:p>
          <a:p>
            <a:endParaRPr lang="en-GB" sz="2000" dirty="0"/>
          </a:p>
          <a:p>
            <a:r>
              <a:rPr lang="en-GB" sz="2000" dirty="0"/>
              <a:t>What are the advantages of being independent?</a:t>
            </a:r>
          </a:p>
          <a:p>
            <a:endParaRPr lang="en-GB" sz="2000" dirty="0"/>
          </a:p>
          <a:p>
            <a:r>
              <a:rPr lang="en-GB" sz="2000" dirty="0"/>
              <a:t>What are the disadvantages of being disadvantage?</a:t>
            </a:r>
          </a:p>
          <a:p>
            <a:endParaRPr lang="en-GB" sz="2000" dirty="0"/>
          </a:p>
          <a:p>
            <a:pPr marL="0" indent="0">
              <a:buNone/>
            </a:pPr>
            <a:r>
              <a:rPr lang="en-GB" sz="2000" dirty="0"/>
              <a:t>Use the link to find out more </a:t>
            </a:r>
            <a:r>
              <a:rPr lang="en-GB" sz="2000" dirty="0">
                <a:hlinkClick r:id="rId2"/>
              </a:rPr>
              <a:t>https://www.bbc.co.uk/bitesize/guides/z9hrwxs/revision/2</a:t>
            </a:r>
            <a:endParaRPr lang="en-GB" sz="2000" dirty="0"/>
          </a:p>
          <a:p>
            <a:pPr marL="0" indent="0">
              <a:buNone/>
            </a:pPr>
            <a:endParaRPr lang="en-GB"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776141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6A310C6-9842-4687-9D7A-582268FBD7FB}"/>
              </a:ext>
            </a:extLst>
          </p:cNvPr>
          <p:cNvSpPr>
            <a:spLocks noGrp="1"/>
          </p:cNvSpPr>
          <p:nvPr>
            <p:ph type="title"/>
          </p:nvPr>
        </p:nvSpPr>
        <p:spPr>
          <a:xfrm>
            <a:off x="643467" y="321734"/>
            <a:ext cx="10905066" cy="1135737"/>
          </a:xfrm>
        </p:spPr>
        <p:txBody>
          <a:bodyPr>
            <a:normAutofit/>
          </a:bodyPr>
          <a:lstStyle/>
          <a:p>
            <a:r>
              <a:rPr lang="en-GB" sz="3600"/>
              <a:t>Independent Companies</a:t>
            </a:r>
          </a:p>
        </p:txBody>
      </p:sp>
      <p:sp>
        <p:nvSpPr>
          <p:cNvPr id="3" name="Content Placeholder 2">
            <a:extLst>
              <a:ext uri="{FF2B5EF4-FFF2-40B4-BE49-F238E27FC236}">
                <a16:creationId xmlns:a16="http://schemas.microsoft.com/office/drawing/2014/main" id="{C944D7BC-0344-4DD7-B46A-A885309CB6D3}"/>
              </a:ext>
            </a:extLst>
          </p:cNvPr>
          <p:cNvSpPr>
            <a:spLocks noGrp="1"/>
          </p:cNvSpPr>
          <p:nvPr>
            <p:ph idx="1"/>
          </p:nvPr>
        </p:nvSpPr>
        <p:spPr>
          <a:xfrm>
            <a:off x="643467" y="1782981"/>
            <a:ext cx="10905066" cy="4393982"/>
          </a:xfrm>
        </p:spPr>
        <p:txBody>
          <a:bodyPr>
            <a:normAutofit/>
          </a:bodyPr>
          <a:lstStyle/>
          <a:p>
            <a:r>
              <a:rPr lang="en-GB" sz="2000"/>
              <a:t>Specialist providers of just one specific type of media</a:t>
            </a:r>
          </a:p>
          <a:p>
            <a:r>
              <a:rPr lang="en-GB" sz="2000"/>
              <a:t>Get to have creative control of what your produce</a:t>
            </a:r>
          </a:p>
          <a:p>
            <a:r>
              <a:rPr lang="en-GB" sz="2000"/>
              <a:t>Often work with other companies on joint venture projects</a:t>
            </a:r>
          </a:p>
          <a:p>
            <a:r>
              <a:rPr lang="en-GB" sz="2000"/>
              <a:t>Need support for mass distribution</a:t>
            </a:r>
          </a:p>
          <a:p>
            <a:endParaRPr lang="en-GB" sz="2000"/>
          </a:p>
          <a:p>
            <a:endParaRPr lang="en-GB" sz="2000"/>
          </a:p>
          <a:p>
            <a:r>
              <a:rPr lang="en-GB" sz="2000"/>
              <a:t>Independent companies will often license their films to various distribution companies who will release them on their behalf</a:t>
            </a: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25199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533</TotalTime>
  <Words>760</Words>
  <Application>Microsoft Office PowerPoint</Application>
  <PresentationFormat>Widescreen</PresentationFormat>
  <Paragraphs>87</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Lesson Task &amp; Summer Work</vt:lpstr>
      <vt:lpstr>Getting started (10mins)</vt:lpstr>
      <vt:lpstr>Getting started (10mins)</vt:lpstr>
      <vt:lpstr>PowerPoint Presentation</vt:lpstr>
      <vt:lpstr>Keywords</vt:lpstr>
      <vt:lpstr>Keywords</vt:lpstr>
      <vt:lpstr>Conglomerates</vt:lpstr>
      <vt:lpstr>Independent Companies</vt:lpstr>
      <vt:lpstr>Independent Companies</vt:lpstr>
      <vt:lpstr>Cross media ownership</vt:lpstr>
      <vt:lpstr>Cross media ownership</vt:lpstr>
      <vt:lpstr>Cross media products</vt:lpstr>
      <vt:lpstr>Job roles in media</vt:lpstr>
      <vt:lpstr>Job roles in media</vt:lpstr>
      <vt:lpstr>Job roles in media</vt:lpstr>
      <vt:lpstr>PLENARY</vt:lpstr>
      <vt:lpstr>SUMMER TASKS</vt:lpstr>
      <vt:lpstr>Cross-media products</vt:lpstr>
      <vt:lpstr>Impact of media on the audience</vt:lpstr>
      <vt:lpstr>Cross media products case study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A Basi (BSI) (Staff)</dc:creator>
  <cp:lastModifiedBy>KLR - Mrs A Kalirai (Staff)</cp:lastModifiedBy>
  <cp:revision>5</cp:revision>
  <dcterms:created xsi:type="dcterms:W3CDTF">2021-06-18T08:44:29Z</dcterms:created>
  <dcterms:modified xsi:type="dcterms:W3CDTF">2025-06-30T08:42:56Z</dcterms:modified>
</cp:coreProperties>
</file>