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19" autoAdjust="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5/20/2020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5/20/2020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5/20/2020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5/20/2020</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5/20/2020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5/20/2020</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l="14621" r="17552" b="1"/>
          <a:stretch/>
        </p:blipFill>
        <p:spPr>
          <a:xfrm>
            <a:off x="262635" y="237744"/>
            <a:ext cx="7696201" cy="6382512"/>
          </a:xfrm>
          <a:prstGeom prst="rect">
            <a:avLst/>
          </a:prstGeom>
          <a:noFill/>
          <a:ln>
            <a:noFill/>
          </a:ln>
        </p:spPr>
      </p:pic>
      <p:sp>
        <p:nvSpPr>
          <p:cNvPr id="5" name="Text Placeholder 4">
            <a:extLst>
              <a:ext uri="{FF2B5EF4-FFF2-40B4-BE49-F238E27FC236}">
                <a16:creationId xmlns:a16="http://schemas.microsoft.com/office/drawing/2014/main" id="{FB3A1D94-96C4-49AD-970D-B2EF95C76EC6}"/>
              </a:ext>
            </a:extLst>
          </p:cNvPr>
          <p:cNvSpPr>
            <a:spLocks noGrp="1"/>
          </p:cNvSpPr>
          <p:nvPr>
            <p:ph type="body" sz="half" idx="2"/>
          </p:nvPr>
        </p:nvSpPr>
        <p:spPr>
          <a:xfrm>
            <a:off x="8433005" y="560586"/>
            <a:ext cx="3144774" cy="5294376"/>
          </a:xfrm>
        </p:spPr>
        <p:txBody>
          <a:bodyPr/>
          <a:lstStyle/>
          <a:p>
            <a:r>
              <a:rPr lang="en-GB" dirty="0"/>
              <a:t>Dear year 6 </a:t>
            </a:r>
          </a:p>
          <a:p>
            <a:r>
              <a:rPr lang="en-GB" dirty="0"/>
              <a:t>There is no need to worry about year 7. it is a big school </a:t>
            </a:r>
            <a:r>
              <a:rPr lang="en-GB"/>
              <a:t>but you </a:t>
            </a:r>
            <a:r>
              <a:rPr lang="en-GB" dirty="0"/>
              <a:t>will find your way around quicker than you think. Just remember there are lots of people around the school to help you out. If you get lost you  wont be on your own. There are lots of teachers around the school who can help you out. You will also make lots of new friends.  </a:t>
            </a:r>
          </a:p>
          <a:p>
            <a:r>
              <a:rPr lang="en-GB" dirty="0"/>
              <a:t>From Akaash </a:t>
            </a:r>
          </a:p>
        </p:txBody>
      </p:sp>
      <p:sp>
        <p:nvSpPr>
          <p:cNvPr id="9" name="TextBox 8">
            <a:extLst>
              <a:ext uri="{FF2B5EF4-FFF2-40B4-BE49-F238E27FC236}">
                <a16:creationId xmlns:a16="http://schemas.microsoft.com/office/drawing/2014/main" id="{7EB2808F-13FC-4BE4-8E39-90EBA8011AFA}"/>
              </a:ext>
            </a:extLst>
          </p:cNvPr>
          <p:cNvSpPr txBox="1"/>
          <p:nvPr/>
        </p:nvSpPr>
        <p:spPr>
          <a:xfrm>
            <a:off x="1688053" y="237744"/>
            <a:ext cx="3768850" cy="1569660"/>
          </a:xfrm>
          <a:prstGeom prst="rect">
            <a:avLst/>
          </a:prstGeom>
          <a:noFill/>
        </p:spPr>
        <p:txBody>
          <a:bodyPr wrap="square" rtlCol="0">
            <a:spAutoFit/>
          </a:bodyPr>
          <a:lstStyle/>
          <a:p>
            <a:r>
              <a:rPr lang="en-GB" sz="9600" dirty="0"/>
              <a:t> </a:t>
            </a:r>
          </a:p>
        </p:txBody>
      </p:sp>
      <p:sp>
        <p:nvSpPr>
          <p:cNvPr id="10" name="Rectangle 9">
            <a:extLst>
              <a:ext uri="{FF2B5EF4-FFF2-40B4-BE49-F238E27FC236}">
                <a16:creationId xmlns:a16="http://schemas.microsoft.com/office/drawing/2014/main" id="{19176557-15A7-4F57-92A5-05F34E1ED02C}"/>
              </a:ext>
            </a:extLst>
          </p:cNvPr>
          <p:cNvSpPr/>
          <p:nvPr/>
        </p:nvSpPr>
        <p:spPr>
          <a:xfrm>
            <a:off x="1418262" y="1022574"/>
            <a:ext cx="2512226" cy="923330"/>
          </a:xfrm>
          <a:prstGeom prst="rect">
            <a:avLst/>
          </a:prstGeom>
          <a:noFill/>
        </p:spPr>
        <p:txBody>
          <a:bodyPr wrap="none" lIns="91440" tIns="45720" rIns="91440" bIns="45720">
            <a:spAutoFit/>
          </a:bodyPr>
          <a:lstStyle/>
          <a:p>
            <a:pPr algn="ctr"/>
            <a:r>
              <a:rPr lang="en-GB"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Year 7 </a:t>
            </a:r>
          </a:p>
        </p:txBody>
      </p:sp>
      <p:pic>
        <p:nvPicPr>
          <p:cNvPr id="12" name="Picture 11">
            <a:extLst>
              <a:ext uri="{FF2B5EF4-FFF2-40B4-BE49-F238E27FC236}">
                <a16:creationId xmlns:a16="http://schemas.microsoft.com/office/drawing/2014/main" id="{15F5C331-BC87-4C63-A38F-0DAAA9EAA1E0}"/>
              </a:ext>
            </a:extLst>
          </p:cNvPr>
          <p:cNvPicPr>
            <a:picLocks noChangeAspect="1"/>
          </p:cNvPicPr>
          <p:nvPr/>
        </p:nvPicPr>
        <p:blipFill>
          <a:blip r:embed="rId3"/>
          <a:stretch>
            <a:fillRect/>
          </a:stretch>
        </p:blipFill>
        <p:spPr>
          <a:xfrm>
            <a:off x="5265058" y="304112"/>
            <a:ext cx="2568198" cy="3165968"/>
          </a:xfrm>
          <a:prstGeom prst="rect">
            <a:avLst/>
          </a:prstGeom>
        </p:spPr>
      </p:pic>
    </p:spTree>
    <p:extLst>
      <p:ext uri="{BB962C8B-B14F-4D97-AF65-F5344CB8AC3E}">
        <p14:creationId xmlns:p14="http://schemas.microsoft.com/office/powerpoint/2010/main" val="2584280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riginal 5_01_Win32" id="{77344C68-A3F1-476B-8680-97D7F429B46B}" vid="{89780073-58E8-4DFF-BF29-BA99F805284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3.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otalTime>0</TotalTime>
  <Words>84</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Century Gothic</vt:lpstr>
      <vt:lpstr>Garamond</vt:lpstr>
      <vt:lpstr>SavonVTI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2020-05-20T08:20:59Z</dcterms:created>
  <dcterms:modified xsi:type="dcterms:W3CDTF">2020-05-20T15:03:39Z</dcterms:modified>
</cp:coreProperties>
</file>