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8" r:id="rId3"/>
    <p:sldId id="261" r:id="rId4"/>
    <p:sldId id="259" r:id="rId5"/>
    <p:sldId id="263" r:id="rId6"/>
    <p:sldId id="264" r:id="rId7"/>
    <p:sldId id="262" r:id="rId8"/>
    <p:sldId id="257" r:id="rId9"/>
    <p:sldId id="260" r:id="rId10"/>
    <p:sldId id="265" r:id="rId11"/>
    <p:sldId id="266" r:id="rId12"/>
    <p:sldId id="267" r:id="rId13"/>
    <p:sldId id="269" r:id="rId14"/>
    <p:sldId id="270" r:id="rId15"/>
    <p:sldId id="271" r:id="rId16"/>
    <p:sldId id="272" r:id="rId17"/>
    <p:sldId id="273" r:id="rId18"/>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F962CD-B4E3-4F6C-BAFF-8D63A2582634}" v="19" dt="2022-06-10T07:55:53.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82" autoAdjust="0"/>
  </p:normalViewPr>
  <p:slideViewPr>
    <p:cSldViewPr snapToGrid="0">
      <p:cViewPr varScale="1">
        <p:scale>
          <a:sx n="65" d="100"/>
          <a:sy n="65" d="100"/>
        </p:scale>
        <p:origin x="13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J Rock (RCK) (Staff)" userId="811d0b2f-979f-4b45-a62a-042aa4c1ee66" providerId="ADAL" clId="{50F962CD-B4E3-4F6C-BAFF-8D63A2582634}"/>
    <pc:docChg chg="custSel addSld modSld modNotesMaster">
      <pc:chgData name="Mr J Rock (RCK) (Staff)" userId="811d0b2f-979f-4b45-a62a-042aa4c1ee66" providerId="ADAL" clId="{50F962CD-B4E3-4F6C-BAFF-8D63A2582634}" dt="2022-06-10T08:01:47.200" v="2179" actId="20577"/>
      <pc:docMkLst>
        <pc:docMk/>
      </pc:docMkLst>
      <pc:sldChg chg="delDesignElem">
        <pc:chgData name="Mr J Rock (RCK) (Staff)" userId="811d0b2f-979f-4b45-a62a-042aa4c1ee66" providerId="ADAL" clId="{50F962CD-B4E3-4F6C-BAFF-8D63A2582634}" dt="2022-06-10T07:26:29.210" v="1024"/>
        <pc:sldMkLst>
          <pc:docMk/>
          <pc:sldMk cId="2908687108" sldId="260"/>
        </pc:sldMkLst>
      </pc:sldChg>
      <pc:sldChg chg="modSp mod">
        <pc:chgData name="Mr J Rock (RCK) (Staff)" userId="811d0b2f-979f-4b45-a62a-042aa4c1ee66" providerId="ADAL" clId="{50F962CD-B4E3-4F6C-BAFF-8D63A2582634}" dt="2022-06-10T07:26:29.577" v="1026" actId="27636"/>
        <pc:sldMkLst>
          <pc:docMk/>
          <pc:sldMk cId="3537307175" sldId="261"/>
        </pc:sldMkLst>
        <pc:spChg chg="mod">
          <ac:chgData name="Mr J Rock (RCK) (Staff)" userId="811d0b2f-979f-4b45-a62a-042aa4c1ee66" providerId="ADAL" clId="{50F962CD-B4E3-4F6C-BAFF-8D63A2582634}" dt="2022-06-10T07:26:29.577" v="1026" actId="27636"/>
          <ac:spMkLst>
            <pc:docMk/>
            <pc:sldMk cId="3537307175" sldId="261"/>
            <ac:spMk id="6" creationId="{43D4245A-F96C-A7D8-42BF-A513EBBCDC7A}"/>
          </ac:spMkLst>
        </pc:spChg>
      </pc:sldChg>
      <pc:sldChg chg="addSp modSp mod modNotesTx">
        <pc:chgData name="Mr J Rock (RCK) (Staff)" userId="811d0b2f-979f-4b45-a62a-042aa4c1ee66" providerId="ADAL" clId="{50F962CD-B4E3-4F6C-BAFF-8D63A2582634}" dt="2022-06-10T07:54:58.606" v="1380" actId="20577"/>
        <pc:sldMkLst>
          <pc:docMk/>
          <pc:sldMk cId="2103806757" sldId="267"/>
        </pc:sldMkLst>
        <pc:spChg chg="add mod">
          <ac:chgData name="Mr J Rock (RCK) (Staff)" userId="811d0b2f-979f-4b45-a62a-042aa4c1ee66" providerId="ADAL" clId="{50F962CD-B4E3-4F6C-BAFF-8D63A2582634}" dt="2022-06-10T07:26:49.781" v="1030" actId="1076"/>
          <ac:spMkLst>
            <pc:docMk/>
            <pc:sldMk cId="2103806757" sldId="267"/>
            <ac:spMk id="2" creationId="{8263CC00-6BE7-55F0-71BF-0D89314B7A0C}"/>
          </ac:spMkLst>
        </pc:spChg>
        <pc:spChg chg="mod">
          <ac:chgData name="Mr J Rock (RCK) (Staff)" userId="811d0b2f-979f-4b45-a62a-042aa4c1ee66" providerId="ADAL" clId="{50F962CD-B4E3-4F6C-BAFF-8D63A2582634}" dt="2022-06-10T07:26:42.142" v="1027" actId="1076"/>
          <ac:spMkLst>
            <pc:docMk/>
            <pc:sldMk cId="2103806757" sldId="267"/>
            <ac:spMk id="8" creationId="{763CD18E-9A6C-8E45-483D-8059D6CF4211}"/>
          </ac:spMkLst>
        </pc:spChg>
        <pc:spChg chg="mod">
          <ac:chgData name="Mr J Rock (RCK) (Staff)" userId="811d0b2f-979f-4b45-a62a-042aa4c1ee66" providerId="ADAL" clId="{50F962CD-B4E3-4F6C-BAFF-8D63A2582634}" dt="2022-06-10T07:26:44.572" v="1028" actId="1076"/>
          <ac:spMkLst>
            <pc:docMk/>
            <pc:sldMk cId="2103806757" sldId="267"/>
            <ac:spMk id="19" creationId="{2B673BF2-2223-D171-0B98-21FB424FD323}"/>
          </ac:spMkLst>
        </pc:spChg>
        <pc:graphicFrameChg chg="mod modGraphic">
          <ac:chgData name="Mr J Rock (RCK) (Staff)" userId="811d0b2f-979f-4b45-a62a-042aa4c1ee66" providerId="ADAL" clId="{50F962CD-B4E3-4F6C-BAFF-8D63A2582634}" dt="2022-06-10T07:27:03.534" v="1034" actId="1076"/>
          <ac:graphicFrameMkLst>
            <pc:docMk/>
            <pc:sldMk cId="2103806757" sldId="267"/>
            <ac:graphicFrameMk id="9" creationId="{674F76C6-68CB-EA42-5D92-9A15F2870555}"/>
          </ac:graphicFrameMkLst>
        </pc:graphicFrameChg>
        <pc:picChg chg="mod">
          <ac:chgData name="Mr J Rock (RCK) (Staff)" userId="811d0b2f-979f-4b45-a62a-042aa4c1ee66" providerId="ADAL" clId="{50F962CD-B4E3-4F6C-BAFF-8D63A2582634}" dt="2022-06-10T07:27:14.524" v="1037" actId="14100"/>
          <ac:picMkLst>
            <pc:docMk/>
            <pc:sldMk cId="2103806757" sldId="267"/>
            <ac:picMk id="5" creationId="{7331C4C8-91F2-6F1C-7EE9-61FEC3FFE4F2}"/>
          </ac:picMkLst>
        </pc:picChg>
        <pc:picChg chg="mod">
          <ac:chgData name="Mr J Rock (RCK) (Staff)" userId="811d0b2f-979f-4b45-a62a-042aa4c1ee66" providerId="ADAL" clId="{50F962CD-B4E3-4F6C-BAFF-8D63A2582634}" dt="2022-06-10T07:27:11.660" v="1036" actId="14100"/>
          <ac:picMkLst>
            <pc:docMk/>
            <pc:sldMk cId="2103806757" sldId="267"/>
            <ac:picMk id="7" creationId="{F2EEFDF5-2761-8108-34A9-3217121009AF}"/>
          </ac:picMkLst>
        </pc:picChg>
        <pc:picChg chg="mod">
          <ac:chgData name="Mr J Rock (RCK) (Staff)" userId="811d0b2f-979f-4b45-a62a-042aa4c1ee66" providerId="ADAL" clId="{50F962CD-B4E3-4F6C-BAFF-8D63A2582634}" dt="2022-06-10T07:27:19.309" v="1038" actId="1076"/>
          <ac:picMkLst>
            <pc:docMk/>
            <pc:sldMk cId="2103806757" sldId="267"/>
            <ac:picMk id="15" creationId="{BB1BCDAD-BA7E-52DF-82DA-BD95FD869FA3}"/>
          </ac:picMkLst>
        </pc:picChg>
      </pc:sldChg>
      <pc:sldChg chg="addSp delSp modSp new mod modClrScheme chgLayout">
        <pc:chgData name="Mr J Rock (RCK) (Staff)" userId="811d0b2f-979f-4b45-a62a-042aa4c1ee66" providerId="ADAL" clId="{50F962CD-B4E3-4F6C-BAFF-8D63A2582634}" dt="2022-06-10T07:58:28.785" v="1530" actId="20577"/>
        <pc:sldMkLst>
          <pc:docMk/>
          <pc:sldMk cId="4265988917" sldId="268"/>
        </pc:sldMkLst>
        <pc:spChg chg="del mod ord">
          <ac:chgData name="Mr J Rock (RCK) (Staff)" userId="811d0b2f-979f-4b45-a62a-042aa4c1ee66" providerId="ADAL" clId="{50F962CD-B4E3-4F6C-BAFF-8D63A2582634}" dt="2022-06-07T10:13:16.268" v="61" actId="700"/>
          <ac:spMkLst>
            <pc:docMk/>
            <pc:sldMk cId="4265988917" sldId="268"/>
            <ac:spMk id="2" creationId="{B5A4733C-2BE2-57D9-AEE0-627C873325B6}"/>
          </ac:spMkLst>
        </pc:spChg>
        <pc:spChg chg="del mod ord">
          <ac:chgData name="Mr J Rock (RCK) (Staff)" userId="811d0b2f-979f-4b45-a62a-042aa4c1ee66" providerId="ADAL" clId="{50F962CD-B4E3-4F6C-BAFF-8D63A2582634}" dt="2022-06-07T10:13:16.268" v="61" actId="700"/>
          <ac:spMkLst>
            <pc:docMk/>
            <pc:sldMk cId="4265988917" sldId="268"/>
            <ac:spMk id="3" creationId="{29AB7DBF-D21C-37AF-3BE0-67AC9A757E0C}"/>
          </ac:spMkLst>
        </pc:spChg>
        <pc:spChg chg="add mod ord">
          <ac:chgData name="Mr J Rock (RCK) (Staff)" userId="811d0b2f-979f-4b45-a62a-042aa4c1ee66" providerId="ADAL" clId="{50F962CD-B4E3-4F6C-BAFF-8D63A2582634}" dt="2022-06-07T10:13:27.430" v="88" actId="20577"/>
          <ac:spMkLst>
            <pc:docMk/>
            <pc:sldMk cId="4265988917" sldId="268"/>
            <ac:spMk id="4" creationId="{BFA7EAE4-E0B7-2CBE-C9F1-75462370071D}"/>
          </ac:spMkLst>
        </pc:spChg>
        <pc:spChg chg="add mod ord">
          <ac:chgData name="Mr J Rock (RCK) (Staff)" userId="811d0b2f-979f-4b45-a62a-042aa4c1ee66" providerId="ADAL" clId="{50F962CD-B4E3-4F6C-BAFF-8D63A2582634}" dt="2022-06-10T07:58:28.785" v="1530" actId="20577"/>
          <ac:spMkLst>
            <pc:docMk/>
            <pc:sldMk cId="4265988917" sldId="268"/>
            <ac:spMk id="5" creationId="{F8F60893-018D-7BFA-E42A-9988E31B19F1}"/>
          </ac:spMkLst>
        </pc:spChg>
      </pc:sldChg>
      <pc:sldChg chg="modSp new mod">
        <pc:chgData name="Mr J Rock (RCK) (Staff)" userId="811d0b2f-979f-4b45-a62a-042aa4c1ee66" providerId="ADAL" clId="{50F962CD-B4E3-4F6C-BAFF-8D63A2582634}" dt="2022-06-10T07:29:07.697" v="1287" actId="20577"/>
        <pc:sldMkLst>
          <pc:docMk/>
          <pc:sldMk cId="1404011267" sldId="269"/>
        </pc:sldMkLst>
        <pc:spChg chg="mod">
          <ac:chgData name="Mr J Rock (RCK) (Staff)" userId="811d0b2f-979f-4b45-a62a-042aa4c1ee66" providerId="ADAL" clId="{50F962CD-B4E3-4F6C-BAFF-8D63A2582634}" dt="2022-06-10T07:28:48.254" v="1236" actId="20577"/>
          <ac:spMkLst>
            <pc:docMk/>
            <pc:sldMk cId="1404011267" sldId="269"/>
            <ac:spMk id="2" creationId="{65CBA2B6-32B4-692C-224D-64D553066BDB}"/>
          </ac:spMkLst>
        </pc:spChg>
        <pc:spChg chg="mod">
          <ac:chgData name="Mr J Rock (RCK) (Staff)" userId="811d0b2f-979f-4b45-a62a-042aa4c1ee66" providerId="ADAL" clId="{50F962CD-B4E3-4F6C-BAFF-8D63A2582634}" dt="2022-06-10T07:29:07.697" v="1287" actId="20577"/>
          <ac:spMkLst>
            <pc:docMk/>
            <pc:sldMk cId="1404011267" sldId="269"/>
            <ac:spMk id="3" creationId="{3E1997CF-B415-4058-8BCF-2A96C1FB9742}"/>
          </ac:spMkLst>
        </pc:spChg>
      </pc:sldChg>
      <pc:sldChg chg="addSp delSp modSp new mod modClrScheme chgLayout">
        <pc:chgData name="Mr J Rock (RCK) (Staff)" userId="811d0b2f-979f-4b45-a62a-042aa4c1ee66" providerId="ADAL" clId="{50F962CD-B4E3-4F6C-BAFF-8D63A2582634}" dt="2022-06-10T07:53:27.977" v="1303" actId="403"/>
        <pc:sldMkLst>
          <pc:docMk/>
          <pc:sldMk cId="114881800" sldId="270"/>
        </pc:sldMkLst>
        <pc:spChg chg="del">
          <ac:chgData name="Mr J Rock (RCK) (Staff)" userId="811d0b2f-979f-4b45-a62a-042aa4c1ee66" providerId="ADAL" clId="{50F962CD-B4E3-4F6C-BAFF-8D63A2582634}" dt="2022-06-10T07:51:59.903" v="1289" actId="700"/>
          <ac:spMkLst>
            <pc:docMk/>
            <pc:sldMk cId="114881800" sldId="270"/>
            <ac:spMk id="2" creationId="{9AA82722-5FCA-056B-EACB-DF18BC63E644}"/>
          </ac:spMkLst>
        </pc:spChg>
        <pc:spChg chg="del">
          <ac:chgData name="Mr J Rock (RCK) (Staff)" userId="811d0b2f-979f-4b45-a62a-042aa4c1ee66" providerId="ADAL" clId="{50F962CD-B4E3-4F6C-BAFF-8D63A2582634}" dt="2022-06-10T07:51:59.903" v="1289" actId="700"/>
          <ac:spMkLst>
            <pc:docMk/>
            <pc:sldMk cId="114881800" sldId="270"/>
            <ac:spMk id="3" creationId="{827AE551-0F7D-6F5E-1A39-903AEB1FFF92}"/>
          </ac:spMkLst>
        </pc:spChg>
        <pc:spChg chg="add del mod">
          <ac:chgData name="Mr J Rock (RCK) (Staff)" userId="811d0b2f-979f-4b45-a62a-042aa4c1ee66" providerId="ADAL" clId="{50F962CD-B4E3-4F6C-BAFF-8D63A2582634}" dt="2022-06-10T07:52:30.223" v="1296" actId="478"/>
          <ac:spMkLst>
            <pc:docMk/>
            <pc:sldMk cId="114881800" sldId="270"/>
            <ac:spMk id="4" creationId="{48D6EEDD-F5E3-F82E-A254-E897CB13C3D8}"/>
          </ac:spMkLst>
        </pc:spChg>
        <pc:spChg chg="add mod">
          <ac:chgData name="Mr J Rock (RCK) (Staff)" userId="811d0b2f-979f-4b45-a62a-042aa4c1ee66" providerId="ADAL" clId="{50F962CD-B4E3-4F6C-BAFF-8D63A2582634}" dt="2022-06-10T07:53:27.977" v="1303" actId="403"/>
          <ac:spMkLst>
            <pc:docMk/>
            <pc:sldMk cId="114881800" sldId="270"/>
            <ac:spMk id="8" creationId="{34C2FBB6-E49E-F5C5-D86B-635BE7506DBC}"/>
          </ac:spMkLst>
        </pc:spChg>
        <pc:graphicFrameChg chg="add del mod modGraphic">
          <ac:chgData name="Mr J Rock (RCK) (Staff)" userId="811d0b2f-979f-4b45-a62a-042aa4c1ee66" providerId="ADAL" clId="{50F962CD-B4E3-4F6C-BAFF-8D63A2582634}" dt="2022-06-10T07:52:31.738" v="1297" actId="478"/>
          <ac:graphicFrameMkLst>
            <pc:docMk/>
            <pc:sldMk cId="114881800" sldId="270"/>
            <ac:graphicFrameMk id="5" creationId="{565F0F09-4DF6-4C59-EA27-EE9AB4A27EFF}"/>
          </ac:graphicFrameMkLst>
        </pc:graphicFrameChg>
        <pc:picChg chg="add mod">
          <ac:chgData name="Mr J Rock (RCK) (Staff)" userId="811d0b2f-979f-4b45-a62a-042aa4c1ee66" providerId="ADAL" clId="{50F962CD-B4E3-4F6C-BAFF-8D63A2582634}" dt="2022-06-10T07:53:07.002" v="1299" actId="1076"/>
          <ac:picMkLst>
            <pc:docMk/>
            <pc:sldMk cId="114881800" sldId="270"/>
            <ac:picMk id="7" creationId="{5D19CC49-F82F-BA91-6F12-0126745D6E09}"/>
          </ac:picMkLst>
        </pc:picChg>
      </pc:sldChg>
      <pc:sldChg chg="addSp delSp modSp new mod modNotesTx">
        <pc:chgData name="Mr J Rock (RCK) (Staff)" userId="811d0b2f-979f-4b45-a62a-042aa4c1ee66" providerId="ADAL" clId="{50F962CD-B4E3-4F6C-BAFF-8D63A2582634}" dt="2022-06-10T07:54:51.289" v="1357" actId="20577"/>
        <pc:sldMkLst>
          <pc:docMk/>
          <pc:sldMk cId="2588783283" sldId="271"/>
        </pc:sldMkLst>
        <pc:spChg chg="add del mod">
          <ac:chgData name="Mr J Rock (RCK) (Staff)" userId="811d0b2f-979f-4b45-a62a-042aa4c1ee66" providerId="ADAL" clId="{50F962CD-B4E3-4F6C-BAFF-8D63A2582634}" dt="2022-06-10T07:54:14.530" v="1308" actId="478"/>
          <ac:spMkLst>
            <pc:docMk/>
            <pc:sldMk cId="2588783283" sldId="271"/>
            <ac:spMk id="2" creationId="{2FCD6E46-8B63-0F4C-B188-77A600D0C2ED}"/>
          </ac:spMkLst>
        </pc:spChg>
        <pc:spChg chg="add del mod">
          <ac:chgData name="Mr J Rock (RCK) (Staff)" userId="811d0b2f-979f-4b45-a62a-042aa4c1ee66" providerId="ADAL" clId="{50F962CD-B4E3-4F6C-BAFF-8D63A2582634}" dt="2022-06-10T07:54:23.874" v="1311" actId="478"/>
          <ac:spMkLst>
            <pc:docMk/>
            <pc:sldMk cId="2588783283" sldId="271"/>
            <ac:spMk id="3" creationId="{5B0CC43F-A42F-D0D1-370E-86C5D632584D}"/>
          </ac:spMkLst>
        </pc:spChg>
        <pc:spChg chg="add mod">
          <ac:chgData name="Mr J Rock (RCK) (Staff)" userId="811d0b2f-979f-4b45-a62a-042aa4c1ee66" providerId="ADAL" clId="{50F962CD-B4E3-4F6C-BAFF-8D63A2582634}" dt="2022-06-10T07:54:21.371" v="1310" actId="1076"/>
          <ac:spMkLst>
            <pc:docMk/>
            <pc:sldMk cId="2588783283" sldId="271"/>
            <ac:spMk id="5" creationId="{465FAC56-F383-77EC-2155-D43C2705159F}"/>
          </ac:spMkLst>
        </pc:spChg>
        <pc:graphicFrameChg chg="add del mod">
          <ac:chgData name="Mr J Rock (RCK) (Staff)" userId="811d0b2f-979f-4b45-a62a-042aa4c1ee66" providerId="ADAL" clId="{50F962CD-B4E3-4F6C-BAFF-8D63A2582634}" dt="2022-06-10T07:54:15.862" v="1309" actId="478"/>
          <ac:graphicFrameMkLst>
            <pc:docMk/>
            <pc:sldMk cId="2588783283" sldId="271"/>
            <ac:graphicFrameMk id="4" creationId="{F536685C-FF44-DA32-4D9F-EEC5714B59F4}"/>
          </ac:graphicFrameMkLst>
        </pc:graphicFrameChg>
        <pc:picChg chg="add mod">
          <ac:chgData name="Mr J Rock (RCK) (Staff)" userId="811d0b2f-979f-4b45-a62a-042aa4c1ee66" providerId="ADAL" clId="{50F962CD-B4E3-4F6C-BAFF-8D63A2582634}" dt="2022-06-10T07:54:40.027" v="1316" actId="14100"/>
          <ac:picMkLst>
            <pc:docMk/>
            <pc:sldMk cId="2588783283" sldId="271"/>
            <ac:picMk id="6" creationId="{158EB4C2-AE56-4E05-7D9D-AFED73A9F785}"/>
          </ac:picMkLst>
        </pc:picChg>
      </pc:sldChg>
      <pc:sldChg chg="modSp mod modNotesTx">
        <pc:chgData name="Mr J Rock (RCK) (Staff)" userId="811d0b2f-979f-4b45-a62a-042aa4c1ee66" providerId="ADAL" clId="{50F962CD-B4E3-4F6C-BAFF-8D63A2582634}" dt="2022-06-10T07:56:25.998" v="1468" actId="20577"/>
        <pc:sldMkLst>
          <pc:docMk/>
          <pc:sldMk cId="321464419" sldId="272"/>
        </pc:sldMkLst>
        <pc:spChg chg="mod">
          <ac:chgData name="Mr J Rock (RCK) (Staff)" userId="811d0b2f-979f-4b45-a62a-042aa4c1ee66" providerId="ADAL" clId="{50F962CD-B4E3-4F6C-BAFF-8D63A2582634}" dt="2022-06-10T07:55:29.602" v="1383" actId="27636"/>
          <ac:spMkLst>
            <pc:docMk/>
            <pc:sldMk cId="321464419" sldId="272"/>
            <ac:spMk id="22530" creationId="{00000000-0000-0000-0000-000000000000}"/>
          </ac:spMkLst>
        </pc:spChg>
        <pc:picChg chg="mod">
          <ac:chgData name="Mr J Rock (RCK) (Staff)" userId="811d0b2f-979f-4b45-a62a-042aa4c1ee66" providerId="ADAL" clId="{50F962CD-B4E3-4F6C-BAFF-8D63A2582634}" dt="2022-06-10T07:55:35.594" v="1385" actId="14100"/>
          <ac:picMkLst>
            <pc:docMk/>
            <pc:sldMk cId="321464419" sldId="272"/>
            <ac:picMk id="22531" creationId="{00000000-0000-0000-0000-000000000000}"/>
          </ac:picMkLst>
        </pc:picChg>
        <pc:picChg chg="mod">
          <ac:chgData name="Mr J Rock (RCK) (Staff)" userId="811d0b2f-979f-4b45-a62a-042aa4c1ee66" providerId="ADAL" clId="{50F962CD-B4E3-4F6C-BAFF-8D63A2582634}" dt="2022-06-10T07:55:39.825" v="1387" actId="14100"/>
          <ac:picMkLst>
            <pc:docMk/>
            <pc:sldMk cId="321464419" sldId="272"/>
            <ac:picMk id="22532" creationId="{00000000-0000-0000-0000-000000000000}"/>
          </ac:picMkLst>
        </pc:picChg>
      </pc:sldChg>
      <pc:sldChg chg="modSp">
        <pc:chgData name="Mr J Rock (RCK) (Staff)" userId="811d0b2f-979f-4b45-a62a-042aa4c1ee66" providerId="ADAL" clId="{50F962CD-B4E3-4F6C-BAFF-8D63A2582634}" dt="2022-06-10T07:55:53.442" v="1392" actId="1076"/>
        <pc:sldMkLst>
          <pc:docMk/>
          <pc:sldMk cId="189081132" sldId="273"/>
        </pc:sldMkLst>
        <pc:picChg chg="mod">
          <ac:chgData name="Mr J Rock (RCK) (Staff)" userId="811d0b2f-979f-4b45-a62a-042aa4c1ee66" providerId="ADAL" clId="{50F962CD-B4E3-4F6C-BAFF-8D63A2582634}" dt="2022-06-10T07:55:53.442" v="1392" actId="1076"/>
          <ac:picMkLst>
            <pc:docMk/>
            <pc:sldMk cId="189081132" sldId="273"/>
            <ac:picMk id="23554" creationId="{00000000-0000-0000-0000-000000000000}"/>
          </ac:picMkLst>
        </pc:picChg>
      </pc:sldChg>
      <pc:sldChg chg="addSp delSp modSp new mod modClrScheme chgLayout">
        <pc:chgData name="Mr J Rock (RCK) (Staff)" userId="811d0b2f-979f-4b45-a62a-042aa4c1ee66" providerId="ADAL" clId="{50F962CD-B4E3-4F6C-BAFF-8D63A2582634}" dt="2022-06-10T08:01:47.200" v="2179" actId="20577"/>
        <pc:sldMkLst>
          <pc:docMk/>
          <pc:sldMk cId="2129892923" sldId="274"/>
        </pc:sldMkLst>
        <pc:spChg chg="del mod ord">
          <ac:chgData name="Mr J Rock (RCK) (Staff)" userId="811d0b2f-979f-4b45-a62a-042aa4c1ee66" providerId="ADAL" clId="{50F962CD-B4E3-4F6C-BAFF-8D63A2582634}" dt="2022-06-10T07:58:34.501" v="1532" actId="700"/>
          <ac:spMkLst>
            <pc:docMk/>
            <pc:sldMk cId="2129892923" sldId="274"/>
            <ac:spMk id="2" creationId="{E716DCF6-63B0-7548-8E75-0891E431282D}"/>
          </ac:spMkLst>
        </pc:spChg>
        <pc:spChg chg="del mod ord">
          <ac:chgData name="Mr J Rock (RCK) (Staff)" userId="811d0b2f-979f-4b45-a62a-042aa4c1ee66" providerId="ADAL" clId="{50F962CD-B4E3-4F6C-BAFF-8D63A2582634}" dt="2022-06-10T07:58:34.501" v="1532" actId="700"/>
          <ac:spMkLst>
            <pc:docMk/>
            <pc:sldMk cId="2129892923" sldId="274"/>
            <ac:spMk id="3" creationId="{2D927742-7F91-A703-8F9A-3A09B25C1AF5}"/>
          </ac:spMkLst>
        </pc:spChg>
        <pc:spChg chg="add mod ord">
          <ac:chgData name="Mr J Rock (RCK) (Staff)" userId="811d0b2f-979f-4b45-a62a-042aa4c1ee66" providerId="ADAL" clId="{50F962CD-B4E3-4F6C-BAFF-8D63A2582634}" dt="2022-06-10T07:58:41.392" v="1557" actId="20577"/>
          <ac:spMkLst>
            <pc:docMk/>
            <pc:sldMk cId="2129892923" sldId="274"/>
            <ac:spMk id="4" creationId="{487905EB-EEE8-AAF6-DEC9-24E16E998B29}"/>
          </ac:spMkLst>
        </pc:spChg>
        <pc:spChg chg="add mod ord">
          <ac:chgData name="Mr J Rock (RCK) (Staff)" userId="811d0b2f-979f-4b45-a62a-042aa4c1ee66" providerId="ADAL" clId="{50F962CD-B4E3-4F6C-BAFF-8D63A2582634}" dt="2022-06-10T08:01:47.200" v="2179" actId="20577"/>
          <ac:spMkLst>
            <pc:docMk/>
            <pc:sldMk cId="2129892923" sldId="274"/>
            <ac:spMk id="5" creationId="{5BF3E938-793F-F0D0-C3E0-9C519560A23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A9DE923-8E31-4BEB-B386-A0903214B635}" type="datetimeFigureOut">
              <a:rPr lang="en-GB" smtClean="0"/>
              <a:t>16/06/2022</a:t>
            </a:fld>
            <a:endParaRPr lang="en-GB"/>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78715A9-6439-44DD-8B8E-366C5A92A837}" type="slidenum">
              <a:rPr lang="en-GB" smtClean="0"/>
              <a:t>‹#›</a:t>
            </a:fld>
            <a:endParaRPr lang="en-GB"/>
          </a:p>
        </p:txBody>
      </p:sp>
    </p:spTree>
    <p:extLst>
      <p:ext uri="{BB962C8B-B14F-4D97-AF65-F5344CB8AC3E}">
        <p14:creationId xmlns:p14="http://schemas.microsoft.com/office/powerpoint/2010/main" val="3535698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r>
              <a:rPr lang="en-GB" dirty="0"/>
              <a:t>Here is a good opportunity to have a play with google earth or google / </a:t>
            </a:r>
            <a:r>
              <a:rPr lang="en-GB" dirty="0" err="1"/>
              <a:t>bing</a:t>
            </a:r>
            <a:r>
              <a:rPr lang="en-GB" dirty="0"/>
              <a:t> maps.  You can find Chellaston Academy (use the search function if needed) and then find your school.  </a:t>
            </a:r>
          </a:p>
        </p:txBody>
      </p:sp>
      <p:sp>
        <p:nvSpPr>
          <p:cNvPr id="4" name="Slide Number Placeholder 3"/>
          <p:cNvSpPr>
            <a:spLocks noGrp="1"/>
          </p:cNvSpPr>
          <p:nvPr>
            <p:ph type="sldNum" sz="quarter" idx="5"/>
          </p:nvPr>
        </p:nvSpPr>
        <p:spPr/>
        <p:txBody>
          <a:bodyPr/>
          <a:lstStyle/>
          <a:p>
            <a:fld id="{B78715A9-6439-44DD-8B8E-366C5A92A837}" type="slidenum">
              <a:rPr lang="en-GB" smtClean="0"/>
              <a:t>2</a:t>
            </a:fld>
            <a:endParaRPr lang="en-GB"/>
          </a:p>
        </p:txBody>
      </p:sp>
    </p:spTree>
    <p:extLst>
      <p:ext uri="{BB962C8B-B14F-4D97-AF65-F5344CB8AC3E}">
        <p14:creationId xmlns:p14="http://schemas.microsoft.com/office/powerpoint/2010/main" val="172128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8715A9-6439-44DD-8B8E-366C5A92A837}" type="slidenum">
              <a:rPr lang="en-GB" smtClean="0"/>
              <a:t>7</a:t>
            </a:fld>
            <a:endParaRPr lang="en-GB"/>
          </a:p>
        </p:txBody>
      </p:sp>
    </p:spTree>
    <p:extLst>
      <p:ext uri="{BB962C8B-B14F-4D97-AF65-F5344CB8AC3E}">
        <p14:creationId xmlns:p14="http://schemas.microsoft.com/office/powerpoint/2010/main" val="3256520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r>
              <a:rPr lang="en-GB" dirty="0"/>
              <a:t>This image is taken from google earth.  Again you can zoom in and use the 3d function in the bottom right corner and have a good explore. What do you think about the buildings, how does it compare to where you are now?</a:t>
            </a:r>
          </a:p>
        </p:txBody>
      </p:sp>
      <p:sp>
        <p:nvSpPr>
          <p:cNvPr id="4" name="Slide Number Placeholder 3"/>
          <p:cNvSpPr>
            <a:spLocks noGrp="1"/>
          </p:cNvSpPr>
          <p:nvPr>
            <p:ph type="sldNum" sz="quarter" idx="5"/>
          </p:nvPr>
        </p:nvSpPr>
        <p:spPr/>
        <p:txBody>
          <a:bodyPr/>
          <a:lstStyle/>
          <a:p>
            <a:fld id="{B78715A9-6439-44DD-8B8E-366C5A92A837}" type="slidenum">
              <a:rPr lang="en-GB" smtClean="0"/>
              <a:t>9</a:t>
            </a:fld>
            <a:endParaRPr lang="en-GB"/>
          </a:p>
        </p:txBody>
      </p:sp>
    </p:spTree>
    <p:extLst>
      <p:ext uri="{BB962C8B-B14F-4D97-AF65-F5344CB8AC3E}">
        <p14:creationId xmlns:p14="http://schemas.microsoft.com/office/powerpoint/2010/main" val="3041451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printed out</a:t>
            </a:r>
          </a:p>
        </p:txBody>
      </p:sp>
      <p:sp>
        <p:nvSpPr>
          <p:cNvPr id="4" name="Slide Number Placeholder 3"/>
          <p:cNvSpPr>
            <a:spLocks noGrp="1"/>
          </p:cNvSpPr>
          <p:nvPr>
            <p:ph type="sldNum" sz="quarter" idx="5"/>
          </p:nvPr>
        </p:nvSpPr>
        <p:spPr/>
        <p:txBody>
          <a:bodyPr/>
          <a:lstStyle/>
          <a:p>
            <a:fld id="{B78715A9-6439-44DD-8B8E-366C5A92A837}" type="slidenum">
              <a:rPr lang="en-GB" smtClean="0"/>
              <a:t>12</a:t>
            </a:fld>
            <a:endParaRPr lang="en-GB"/>
          </a:p>
        </p:txBody>
      </p:sp>
    </p:spTree>
    <p:extLst>
      <p:ext uri="{BB962C8B-B14F-4D97-AF65-F5344CB8AC3E}">
        <p14:creationId xmlns:p14="http://schemas.microsoft.com/office/powerpoint/2010/main" val="1569509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print out if you want to use this</a:t>
            </a:r>
          </a:p>
        </p:txBody>
      </p:sp>
      <p:sp>
        <p:nvSpPr>
          <p:cNvPr id="4" name="Slide Number Placeholder 3"/>
          <p:cNvSpPr>
            <a:spLocks noGrp="1"/>
          </p:cNvSpPr>
          <p:nvPr>
            <p:ph type="sldNum" sz="quarter" idx="5"/>
          </p:nvPr>
        </p:nvSpPr>
        <p:spPr/>
        <p:txBody>
          <a:bodyPr/>
          <a:lstStyle/>
          <a:p>
            <a:fld id="{B78715A9-6439-44DD-8B8E-366C5A92A837}" type="slidenum">
              <a:rPr lang="en-GB" smtClean="0"/>
              <a:t>15</a:t>
            </a:fld>
            <a:endParaRPr lang="en-GB"/>
          </a:p>
        </p:txBody>
      </p:sp>
    </p:spTree>
    <p:extLst>
      <p:ext uri="{BB962C8B-B14F-4D97-AF65-F5344CB8AC3E}">
        <p14:creationId xmlns:p14="http://schemas.microsoft.com/office/powerpoint/2010/main" val="2429522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sample of past work. – Colour is a key improvement.</a:t>
            </a:r>
          </a:p>
        </p:txBody>
      </p:sp>
      <p:sp>
        <p:nvSpPr>
          <p:cNvPr id="4" name="Slide Number Placeholder 3"/>
          <p:cNvSpPr>
            <a:spLocks noGrp="1"/>
          </p:cNvSpPr>
          <p:nvPr>
            <p:ph type="sldNum" sz="quarter" idx="5"/>
          </p:nvPr>
        </p:nvSpPr>
        <p:spPr/>
        <p:txBody>
          <a:bodyPr/>
          <a:lstStyle/>
          <a:p>
            <a:fld id="{B78715A9-6439-44DD-8B8E-366C5A92A837}" type="slidenum">
              <a:rPr lang="en-GB" smtClean="0"/>
              <a:t>16</a:t>
            </a:fld>
            <a:endParaRPr lang="en-GB"/>
          </a:p>
        </p:txBody>
      </p:sp>
    </p:spTree>
    <p:extLst>
      <p:ext uri="{BB962C8B-B14F-4D97-AF65-F5344CB8AC3E}">
        <p14:creationId xmlns:p14="http://schemas.microsoft.com/office/powerpoint/2010/main" val="4249780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E4792F-E6DA-479F-A2E4-B247417F1D3E}"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6597C-ADC0-43D0-A2C9-A53835DBDCC6}" type="slidenum">
              <a:rPr lang="en-GB" smtClean="0"/>
              <a:t>‹#›</a:t>
            </a:fld>
            <a:endParaRPr lang="en-GB"/>
          </a:p>
        </p:txBody>
      </p:sp>
    </p:spTree>
    <p:extLst>
      <p:ext uri="{BB962C8B-B14F-4D97-AF65-F5344CB8AC3E}">
        <p14:creationId xmlns:p14="http://schemas.microsoft.com/office/powerpoint/2010/main" val="58108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4792F-E6DA-479F-A2E4-B247417F1D3E}"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6597C-ADC0-43D0-A2C9-A53835DBDCC6}" type="slidenum">
              <a:rPr lang="en-GB" smtClean="0"/>
              <a:t>‹#›</a:t>
            </a:fld>
            <a:endParaRPr lang="en-GB"/>
          </a:p>
        </p:txBody>
      </p:sp>
    </p:spTree>
    <p:extLst>
      <p:ext uri="{BB962C8B-B14F-4D97-AF65-F5344CB8AC3E}">
        <p14:creationId xmlns:p14="http://schemas.microsoft.com/office/powerpoint/2010/main" val="286726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4792F-E6DA-479F-A2E4-B247417F1D3E}"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6597C-ADC0-43D0-A2C9-A53835DBDCC6}" type="slidenum">
              <a:rPr lang="en-GB" smtClean="0"/>
              <a:t>‹#›</a:t>
            </a:fld>
            <a:endParaRPr lang="en-GB"/>
          </a:p>
        </p:txBody>
      </p:sp>
    </p:spTree>
    <p:extLst>
      <p:ext uri="{BB962C8B-B14F-4D97-AF65-F5344CB8AC3E}">
        <p14:creationId xmlns:p14="http://schemas.microsoft.com/office/powerpoint/2010/main" val="107926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4792F-E6DA-479F-A2E4-B247417F1D3E}"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6597C-ADC0-43D0-A2C9-A53835DBDCC6}" type="slidenum">
              <a:rPr lang="en-GB" smtClean="0"/>
              <a:t>‹#›</a:t>
            </a:fld>
            <a:endParaRPr lang="en-GB"/>
          </a:p>
        </p:txBody>
      </p:sp>
    </p:spTree>
    <p:extLst>
      <p:ext uri="{BB962C8B-B14F-4D97-AF65-F5344CB8AC3E}">
        <p14:creationId xmlns:p14="http://schemas.microsoft.com/office/powerpoint/2010/main" val="549551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E4792F-E6DA-479F-A2E4-B247417F1D3E}"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6597C-ADC0-43D0-A2C9-A53835DBDCC6}" type="slidenum">
              <a:rPr lang="en-GB" smtClean="0"/>
              <a:t>‹#›</a:t>
            </a:fld>
            <a:endParaRPr lang="en-GB"/>
          </a:p>
        </p:txBody>
      </p:sp>
    </p:spTree>
    <p:extLst>
      <p:ext uri="{BB962C8B-B14F-4D97-AF65-F5344CB8AC3E}">
        <p14:creationId xmlns:p14="http://schemas.microsoft.com/office/powerpoint/2010/main" val="369062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E4792F-E6DA-479F-A2E4-B247417F1D3E}"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6597C-ADC0-43D0-A2C9-A53835DBDCC6}" type="slidenum">
              <a:rPr lang="en-GB" smtClean="0"/>
              <a:t>‹#›</a:t>
            </a:fld>
            <a:endParaRPr lang="en-GB"/>
          </a:p>
        </p:txBody>
      </p:sp>
    </p:spTree>
    <p:extLst>
      <p:ext uri="{BB962C8B-B14F-4D97-AF65-F5344CB8AC3E}">
        <p14:creationId xmlns:p14="http://schemas.microsoft.com/office/powerpoint/2010/main" val="149734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E4792F-E6DA-479F-A2E4-B247417F1D3E}" type="datetimeFigureOut">
              <a:rPr lang="en-GB" smtClean="0"/>
              <a:t>16/06/2022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76597C-ADC0-43D0-A2C9-A53835DBDCC6}" type="slidenum">
              <a:rPr lang="en-GB" smtClean="0"/>
              <a:t>‹#›</a:t>
            </a:fld>
            <a:endParaRPr lang="en-GB"/>
          </a:p>
        </p:txBody>
      </p:sp>
    </p:spTree>
    <p:extLst>
      <p:ext uri="{BB962C8B-B14F-4D97-AF65-F5344CB8AC3E}">
        <p14:creationId xmlns:p14="http://schemas.microsoft.com/office/powerpoint/2010/main" val="352147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E4792F-E6DA-479F-A2E4-B247417F1D3E}" type="datetimeFigureOut">
              <a:rPr lang="en-GB" smtClean="0"/>
              <a:t>16/06/2022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76597C-ADC0-43D0-A2C9-A53835DBDCC6}" type="slidenum">
              <a:rPr lang="en-GB" smtClean="0"/>
              <a:t>‹#›</a:t>
            </a:fld>
            <a:endParaRPr lang="en-GB"/>
          </a:p>
        </p:txBody>
      </p:sp>
    </p:spTree>
    <p:extLst>
      <p:ext uri="{BB962C8B-B14F-4D97-AF65-F5344CB8AC3E}">
        <p14:creationId xmlns:p14="http://schemas.microsoft.com/office/powerpoint/2010/main" val="266468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4792F-E6DA-479F-A2E4-B247417F1D3E}" type="datetimeFigureOut">
              <a:rPr lang="en-GB" smtClean="0"/>
              <a:t>16/06/2022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76597C-ADC0-43D0-A2C9-A53835DBDCC6}" type="slidenum">
              <a:rPr lang="en-GB" smtClean="0"/>
              <a:t>‹#›</a:t>
            </a:fld>
            <a:endParaRPr lang="en-GB"/>
          </a:p>
        </p:txBody>
      </p:sp>
    </p:spTree>
    <p:extLst>
      <p:ext uri="{BB962C8B-B14F-4D97-AF65-F5344CB8AC3E}">
        <p14:creationId xmlns:p14="http://schemas.microsoft.com/office/powerpoint/2010/main" val="2037233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E4792F-E6DA-479F-A2E4-B247417F1D3E}"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6597C-ADC0-43D0-A2C9-A53835DBDCC6}" type="slidenum">
              <a:rPr lang="en-GB" smtClean="0"/>
              <a:t>‹#›</a:t>
            </a:fld>
            <a:endParaRPr lang="en-GB"/>
          </a:p>
        </p:txBody>
      </p:sp>
    </p:spTree>
    <p:extLst>
      <p:ext uri="{BB962C8B-B14F-4D97-AF65-F5344CB8AC3E}">
        <p14:creationId xmlns:p14="http://schemas.microsoft.com/office/powerpoint/2010/main" val="102087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E4792F-E6DA-479F-A2E4-B247417F1D3E}"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6597C-ADC0-43D0-A2C9-A53835DBDCC6}" type="slidenum">
              <a:rPr lang="en-GB" smtClean="0"/>
              <a:t>‹#›</a:t>
            </a:fld>
            <a:endParaRPr lang="en-GB"/>
          </a:p>
        </p:txBody>
      </p:sp>
    </p:spTree>
    <p:extLst>
      <p:ext uri="{BB962C8B-B14F-4D97-AF65-F5344CB8AC3E}">
        <p14:creationId xmlns:p14="http://schemas.microsoft.com/office/powerpoint/2010/main" val="176214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4792F-E6DA-479F-A2E4-B247417F1D3E}" type="datetimeFigureOut">
              <a:rPr lang="en-GB" smtClean="0"/>
              <a:t>16/06/2022</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6597C-ADC0-43D0-A2C9-A53835DBDCC6}" type="slidenum">
              <a:rPr lang="en-GB" smtClean="0"/>
              <a:t>‹#›</a:t>
            </a:fld>
            <a:endParaRPr lang="en-GB"/>
          </a:p>
        </p:txBody>
      </p:sp>
    </p:spTree>
    <p:extLst>
      <p:ext uri="{BB962C8B-B14F-4D97-AF65-F5344CB8AC3E}">
        <p14:creationId xmlns:p14="http://schemas.microsoft.com/office/powerpoint/2010/main" val="3859989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earth.google.com/web/@52.85299946,-1.43376992,41.29429275a,8148.19964498d,35y,0h,0t,0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arth.google.com/web/@52.86656808,-1.43857385,42.44915437a,165.52403106d,35y,-96.89891063h,58.31908904t,0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75A1E-F1C8-5B1C-5313-CC9A27749152}"/>
              </a:ext>
            </a:extLst>
          </p:cNvPr>
          <p:cNvSpPr>
            <a:spLocks noGrp="1"/>
          </p:cNvSpPr>
          <p:nvPr>
            <p:ph type="ctrTitle"/>
          </p:nvPr>
        </p:nvSpPr>
        <p:spPr/>
        <p:txBody>
          <a:bodyPr/>
          <a:lstStyle/>
          <a:p>
            <a:r>
              <a:rPr lang="en-GB" dirty="0"/>
              <a:t>New Beginnings</a:t>
            </a:r>
          </a:p>
        </p:txBody>
      </p:sp>
      <p:sp>
        <p:nvSpPr>
          <p:cNvPr id="3" name="Subtitle 2">
            <a:extLst>
              <a:ext uri="{FF2B5EF4-FFF2-40B4-BE49-F238E27FC236}">
                <a16:creationId xmlns:a16="http://schemas.microsoft.com/office/drawing/2014/main" id="{982EF554-3834-3594-0C24-F905AE9ABCD0}"/>
              </a:ext>
            </a:extLst>
          </p:cNvPr>
          <p:cNvSpPr>
            <a:spLocks noGrp="1"/>
          </p:cNvSpPr>
          <p:nvPr>
            <p:ph type="subTitle" idx="1"/>
          </p:nvPr>
        </p:nvSpPr>
        <p:spPr/>
        <p:txBody>
          <a:bodyPr/>
          <a:lstStyle/>
          <a:p>
            <a:r>
              <a:rPr lang="en-GB" dirty="0"/>
              <a:t>Welcome to Chellaston Academy</a:t>
            </a:r>
          </a:p>
          <a:p>
            <a:r>
              <a:rPr lang="en-GB" dirty="0"/>
              <a:t>Where is it?</a:t>
            </a:r>
          </a:p>
          <a:p>
            <a:r>
              <a:rPr lang="en-GB" dirty="0"/>
              <a:t>What will it look like when you get here?</a:t>
            </a:r>
          </a:p>
        </p:txBody>
      </p:sp>
    </p:spTree>
    <p:extLst>
      <p:ext uri="{BB962C8B-B14F-4D97-AF65-F5344CB8AC3E}">
        <p14:creationId xmlns:p14="http://schemas.microsoft.com/office/powerpoint/2010/main" val="413537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CD9812-0471-811B-2651-C6E0877CBD2E}"/>
              </a:ext>
            </a:extLst>
          </p:cNvPr>
          <p:cNvSpPr>
            <a:spLocks noGrp="1"/>
          </p:cNvSpPr>
          <p:nvPr>
            <p:ph type="title"/>
          </p:nvPr>
        </p:nvSpPr>
        <p:spPr/>
        <p:txBody>
          <a:bodyPr/>
          <a:lstStyle/>
          <a:p>
            <a:r>
              <a:rPr lang="en-GB" dirty="0"/>
              <a:t>Finding your way around Chellaston Academy</a:t>
            </a:r>
          </a:p>
        </p:txBody>
      </p:sp>
      <p:sp>
        <p:nvSpPr>
          <p:cNvPr id="5" name="Content Placeholder 4">
            <a:extLst>
              <a:ext uri="{FF2B5EF4-FFF2-40B4-BE49-F238E27FC236}">
                <a16:creationId xmlns:a16="http://schemas.microsoft.com/office/drawing/2014/main" id="{1BA49A8E-4D1E-C4B4-A6CF-EA80FD8729DE}"/>
              </a:ext>
            </a:extLst>
          </p:cNvPr>
          <p:cNvSpPr>
            <a:spLocks noGrp="1"/>
          </p:cNvSpPr>
          <p:nvPr>
            <p:ph idx="1"/>
          </p:nvPr>
        </p:nvSpPr>
        <p:spPr/>
        <p:txBody>
          <a:bodyPr/>
          <a:lstStyle/>
          <a:p>
            <a:r>
              <a:rPr lang="en-GB" dirty="0"/>
              <a:t>To help you find your way around your new school you will be given a map and a timetable.</a:t>
            </a:r>
          </a:p>
          <a:p>
            <a:r>
              <a:rPr lang="en-GB" dirty="0"/>
              <a:t>Your timetable will tell you what subject you have, the teacher you will have and what room you will be in.</a:t>
            </a:r>
          </a:p>
          <a:p>
            <a:r>
              <a:rPr lang="en-GB" dirty="0"/>
              <a:t>The map will show you where all the rooms are – but you will have to know how to use the map to find your way around.</a:t>
            </a:r>
          </a:p>
          <a:p>
            <a:r>
              <a:rPr lang="en-GB" dirty="0"/>
              <a:t>Don’t worry though, you can always ask for help if you need it.</a:t>
            </a:r>
          </a:p>
        </p:txBody>
      </p:sp>
    </p:spTree>
    <p:extLst>
      <p:ext uri="{BB962C8B-B14F-4D97-AF65-F5344CB8AC3E}">
        <p14:creationId xmlns:p14="http://schemas.microsoft.com/office/powerpoint/2010/main" val="3621836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A1C5-9726-DAB7-33AC-B680FCBCC05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A71C1FD-C2ED-E896-2E45-2DAB4E8AA1A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0C0A9E4-E4F3-E2C7-A39B-E83863513EAC}"/>
              </a:ext>
            </a:extLst>
          </p:cNvPr>
          <p:cNvPicPr>
            <a:picLocks noChangeAspect="1"/>
          </p:cNvPicPr>
          <p:nvPr/>
        </p:nvPicPr>
        <p:blipFill>
          <a:blip r:embed="rId2"/>
          <a:stretch>
            <a:fillRect/>
          </a:stretch>
        </p:blipFill>
        <p:spPr>
          <a:xfrm>
            <a:off x="46435" y="642938"/>
            <a:ext cx="9813131" cy="5572125"/>
          </a:xfrm>
          <a:prstGeom prst="rect">
            <a:avLst/>
          </a:prstGeom>
        </p:spPr>
      </p:pic>
      <p:sp>
        <p:nvSpPr>
          <p:cNvPr id="6" name="TextBox 5">
            <a:extLst>
              <a:ext uri="{FF2B5EF4-FFF2-40B4-BE49-F238E27FC236}">
                <a16:creationId xmlns:a16="http://schemas.microsoft.com/office/drawing/2014/main" id="{C6AC7D3B-7AA8-2933-8B48-7390D49DA160}"/>
              </a:ext>
            </a:extLst>
          </p:cNvPr>
          <p:cNvSpPr txBox="1"/>
          <p:nvPr/>
        </p:nvSpPr>
        <p:spPr>
          <a:xfrm>
            <a:off x="6506120" y="770300"/>
            <a:ext cx="3247753" cy="1142620"/>
          </a:xfrm>
          <a:prstGeom prst="rect">
            <a:avLst/>
          </a:prstGeom>
          <a:noFill/>
        </p:spPr>
        <p:txBody>
          <a:bodyPr wrap="square" rtlCol="0">
            <a:spAutoFit/>
          </a:bodyPr>
          <a:lstStyle/>
          <a:p>
            <a:r>
              <a:rPr lang="en-GB" sz="2275" dirty="0">
                <a:solidFill>
                  <a:schemeClr val="bg1"/>
                </a:solidFill>
              </a:rPr>
              <a:t>How can we turn this into something that will help us find our way around?</a:t>
            </a:r>
          </a:p>
        </p:txBody>
      </p:sp>
    </p:spTree>
    <p:extLst>
      <p:ext uri="{BB962C8B-B14F-4D97-AF65-F5344CB8AC3E}">
        <p14:creationId xmlns:p14="http://schemas.microsoft.com/office/powerpoint/2010/main" val="2320119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331C4C8-91F2-6F1C-7EE9-61FEC3FFE4F2}"/>
              </a:ext>
            </a:extLst>
          </p:cNvPr>
          <p:cNvPicPr>
            <a:picLocks noGrp="1" noChangeAspect="1"/>
          </p:cNvPicPr>
          <p:nvPr>
            <p:ph idx="1"/>
          </p:nvPr>
        </p:nvPicPr>
        <p:blipFill>
          <a:blip r:embed="rId3"/>
          <a:stretch>
            <a:fillRect/>
          </a:stretch>
        </p:blipFill>
        <p:spPr>
          <a:xfrm>
            <a:off x="-1" y="317459"/>
            <a:ext cx="4716997" cy="5507988"/>
          </a:xfrm>
          <a:prstGeom prst="rect">
            <a:avLst/>
          </a:prstGeom>
        </p:spPr>
      </p:pic>
      <p:pic>
        <p:nvPicPr>
          <p:cNvPr id="7" name="Picture 6">
            <a:extLst>
              <a:ext uri="{FF2B5EF4-FFF2-40B4-BE49-F238E27FC236}">
                <a16:creationId xmlns:a16="http://schemas.microsoft.com/office/drawing/2014/main" id="{F2EEFDF5-2761-8108-34A9-3217121009AF}"/>
              </a:ext>
            </a:extLst>
          </p:cNvPr>
          <p:cNvPicPr>
            <a:picLocks noChangeAspect="1"/>
          </p:cNvPicPr>
          <p:nvPr/>
        </p:nvPicPr>
        <p:blipFill>
          <a:blip r:embed="rId4"/>
          <a:stretch>
            <a:fillRect/>
          </a:stretch>
        </p:blipFill>
        <p:spPr>
          <a:xfrm>
            <a:off x="4953000" y="317459"/>
            <a:ext cx="4766686" cy="4644959"/>
          </a:xfrm>
          <a:prstGeom prst="rect">
            <a:avLst/>
          </a:prstGeom>
        </p:spPr>
      </p:pic>
      <p:sp>
        <p:nvSpPr>
          <p:cNvPr id="8" name="TextBox 7">
            <a:extLst>
              <a:ext uri="{FF2B5EF4-FFF2-40B4-BE49-F238E27FC236}">
                <a16:creationId xmlns:a16="http://schemas.microsoft.com/office/drawing/2014/main" id="{763CD18E-9A6C-8E45-483D-8059D6CF4211}"/>
              </a:ext>
            </a:extLst>
          </p:cNvPr>
          <p:cNvSpPr txBox="1"/>
          <p:nvPr/>
        </p:nvSpPr>
        <p:spPr>
          <a:xfrm>
            <a:off x="997677" y="3342"/>
            <a:ext cx="2738301" cy="317459"/>
          </a:xfrm>
          <a:prstGeom prst="rect">
            <a:avLst/>
          </a:prstGeom>
          <a:noFill/>
        </p:spPr>
        <p:txBody>
          <a:bodyPr wrap="square" rtlCol="0">
            <a:spAutoFit/>
          </a:bodyPr>
          <a:lstStyle/>
          <a:p>
            <a:pPr algn="ctr"/>
            <a:r>
              <a:rPr lang="en-GB" sz="1463" dirty="0"/>
              <a:t>Ground Floor</a:t>
            </a:r>
          </a:p>
        </p:txBody>
      </p:sp>
      <p:sp>
        <p:nvSpPr>
          <p:cNvPr id="19" name="TextBox 18">
            <a:extLst>
              <a:ext uri="{FF2B5EF4-FFF2-40B4-BE49-F238E27FC236}">
                <a16:creationId xmlns:a16="http://schemas.microsoft.com/office/drawing/2014/main" id="{2B673BF2-2223-D171-0B98-21FB424FD323}"/>
              </a:ext>
            </a:extLst>
          </p:cNvPr>
          <p:cNvSpPr txBox="1"/>
          <p:nvPr/>
        </p:nvSpPr>
        <p:spPr>
          <a:xfrm>
            <a:off x="5557975" y="0"/>
            <a:ext cx="2738301" cy="317459"/>
          </a:xfrm>
          <a:prstGeom prst="rect">
            <a:avLst/>
          </a:prstGeom>
          <a:noFill/>
        </p:spPr>
        <p:txBody>
          <a:bodyPr wrap="square" rtlCol="0">
            <a:spAutoFit/>
          </a:bodyPr>
          <a:lstStyle/>
          <a:p>
            <a:pPr algn="ctr"/>
            <a:r>
              <a:rPr lang="en-GB" sz="1463" dirty="0"/>
              <a:t>First Floor (up the stairs)</a:t>
            </a:r>
          </a:p>
        </p:txBody>
      </p:sp>
      <p:graphicFrame>
        <p:nvGraphicFramePr>
          <p:cNvPr id="9" name="Table 10">
            <a:extLst>
              <a:ext uri="{FF2B5EF4-FFF2-40B4-BE49-F238E27FC236}">
                <a16:creationId xmlns:a16="http://schemas.microsoft.com/office/drawing/2014/main" id="{674F76C6-68CB-EA42-5D92-9A15F2870555}"/>
              </a:ext>
            </a:extLst>
          </p:cNvPr>
          <p:cNvGraphicFramePr>
            <a:graphicFrameLocks noGrp="1"/>
          </p:cNvGraphicFramePr>
          <p:nvPr>
            <p:extLst>
              <p:ext uri="{D42A27DB-BD31-4B8C-83A1-F6EECF244321}">
                <p14:modId xmlns:p14="http://schemas.microsoft.com/office/powerpoint/2010/main" val="2346729646"/>
              </p:ext>
            </p:extLst>
          </p:nvPr>
        </p:nvGraphicFramePr>
        <p:xfrm>
          <a:off x="4856956" y="5119473"/>
          <a:ext cx="4958776" cy="1664976"/>
        </p:xfrm>
        <a:graphic>
          <a:graphicData uri="http://schemas.openxmlformats.org/drawingml/2006/table">
            <a:tbl>
              <a:tblPr firstRow="1" bandRow="1">
                <a:tableStyleId>{5940675A-B579-460E-94D1-54222C63F5DA}</a:tableStyleId>
              </a:tblPr>
              <a:tblGrid>
                <a:gridCol w="944511">
                  <a:extLst>
                    <a:ext uri="{9D8B030D-6E8A-4147-A177-3AD203B41FA5}">
                      <a16:colId xmlns:a16="http://schemas.microsoft.com/office/drawing/2014/main" val="3559216837"/>
                    </a:ext>
                  </a:extLst>
                </a:gridCol>
                <a:gridCol w="1534877">
                  <a:extLst>
                    <a:ext uri="{9D8B030D-6E8A-4147-A177-3AD203B41FA5}">
                      <a16:colId xmlns:a16="http://schemas.microsoft.com/office/drawing/2014/main" val="1438162507"/>
                    </a:ext>
                  </a:extLst>
                </a:gridCol>
                <a:gridCol w="1148959">
                  <a:extLst>
                    <a:ext uri="{9D8B030D-6E8A-4147-A177-3AD203B41FA5}">
                      <a16:colId xmlns:a16="http://schemas.microsoft.com/office/drawing/2014/main" val="3131497862"/>
                    </a:ext>
                  </a:extLst>
                </a:gridCol>
                <a:gridCol w="1330429">
                  <a:extLst>
                    <a:ext uri="{9D8B030D-6E8A-4147-A177-3AD203B41FA5}">
                      <a16:colId xmlns:a16="http://schemas.microsoft.com/office/drawing/2014/main" val="2604416890"/>
                    </a:ext>
                  </a:extLst>
                </a:gridCol>
              </a:tblGrid>
              <a:tr h="222885">
                <a:tc>
                  <a:txBody>
                    <a:bodyPr/>
                    <a:lstStyle/>
                    <a:p>
                      <a:endParaRPr lang="en-GB" sz="1000" dirty="0"/>
                    </a:p>
                  </a:txBody>
                  <a:tcPr marL="74295" marR="74295" marT="37148" marB="37148"/>
                </a:tc>
                <a:tc>
                  <a:txBody>
                    <a:bodyPr/>
                    <a:lstStyle/>
                    <a:p>
                      <a:r>
                        <a:rPr lang="en-GB" sz="1000" dirty="0"/>
                        <a:t>Rooms</a:t>
                      </a:r>
                    </a:p>
                  </a:txBody>
                  <a:tcPr marL="74295" marR="74295" marT="37148" marB="37148"/>
                </a:tc>
                <a:tc>
                  <a:txBody>
                    <a:bodyPr/>
                    <a:lstStyle/>
                    <a:p>
                      <a:r>
                        <a:rPr lang="en-GB" sz="1000" dirty="0"/>
                        <a:t>Subject</a:t>
                      </a:r>
                    </a:p>
                  </a:txBody>
                  <a:tcPr marL="74295" marR="74295" marT="37148" marB="37148"/>
                </a:tc>
                <a:tc>
                  <a:txBody>
                    <a:bodyPr/>
                    <a:lstStyle/>
                    <a:p>
                      <a:r>
                        <a:rPr lang="en-GB" sz="1000" dirty="0"/>
                        <a:t>Rooms</a:t>
                      </a:r>
                    </a:p>
                  </a:txBody>
                  <a:tcPr marL="74295" marR="74295" marT="37148" marB="37148"/>
                </a:tc>
                <a:extLst>
                  <a:ext uri="{0D108BD9-81ED-4DB2-BD59-A6C34878D82A}">
                    <a16:rowId xmlns:a16="http://schemas.microsoft.com/office/drawing/2014/main" val="774776922"/>
                  </a:ext>
                </a:extLst>
              </a:tr>
              <a:tr h="222885">
                <a:tc>
                  <a:txBody>
                    <a:bodyPr/>
                    <a:lstStyle/>
                    <a:p>
                      <a:r>
                        <a:rPr lang="en-GB" sz="1000" dirty="0"/>
                        <a:t>English </a:t>
                      </a:r>
                    </a:p>
                  </a:txBody>
                  <a:tcPr marL="74295" marR="74295" marT="37148" marB="37148"/>
                </a:tc>
                <a:tc>
                  <a:txBody>
                    <a:bodyPr/>
                    <a:lstStyle/>
                    <a:p>
                      <a:r>
                        <a:rPr lang="en-GB" sz="1000" dirty="0"/>
                        <a:t>F1-F8, G1-G4</a:t>
                      </a:r>
                    </a:p>
                  </a:txBody>
                  <a:tcPr marL="74295" marR="74295" marT="37148" marB="37148"/>
                </a:tc>
                <a:tc>
                  <a:txBody>
                    <a:bodyPr/>
                    <a:lstStyle/>
                    <a:p>
                      <a:r>
                        <a:rPr lang="en-GB" sz="1000" dirty="0"/>
                        <a:t>Geography</a:t>
                      </a:r>
                    </a:p>
                  </a:txBody>
                  <a:tcPr marL="74295" marR="74295" marT="37148" marB="37148"/>
                </a:tc>
                <a:tc>
                  <a:txBody>
                    <a:bodyPr/>
                    <a:lstStyle/>
                    <a:p>
                      <a:r>
                        <a:rPr lang="en-GB" sz="1000" dirty="0"/>
                        <a:t>D1-D5</a:t>
                      </a:r>
                    </a:p>
                  </a:txBody>
                  <a:tcPr marL="74295" marR="74295" marT="37148" marB="37148"/>
                </a:tc>
                <a:extLst>
                  <a:ext uri="{0D108BD9-81ED-4DB2-BD59-A6C34878D82A}">
                    <a16:rowId xmlns:a16="http://schemas.microsoft.com/office/drawing/2014/main" val="2298150925"/>
                  </a:ext>
                </a:extLst>
              </a:tr>
              <a:tr h="222885">
                <a:tc>
                  <a:txBody>
                    <a:bodyPr/>
                    <a:lstStyle/>
                    <a:p>
                      <a:r>
                        <a:rPr lang="en-GB" sz="1000" dirty="0"/>
                        <a:t>Maths</a:t>
                      </a:r>
                    </a:p>
                  </a:txBody>
                  <a:tcPr marL="74295" marR="74295" marT="37148" marB="37148"/>
                </a:tc>
                <a:tc>
                  <a:txBody>
                    <a:bodyPr/>
                    <a:lstStyle/>
                    <a:p>
                      <a:r>
                        <a:rPr lang="en-GB" sz="1000" dirty="0"/>
                        <a:t>C8-C11, D15-D17</a:t>
                      </a:r>
                    </a:p>
                  </a:txBody>
                  <a:tcPr marL="74295" marR="74295" marT="37148" marB="37148"/>
                </a:tc>
                <a:tc>
                  <a:txBody>
                    <a:bodyPr/>
                    <a:lstStyle/>
                    <a:p>
                      <a:r>
                        <a:rPr lang="en-GB" sz="1000" dirty="0"/>
                        <a:t>Philosophy</a:t>
                      </a:r>
                    </a:p>
                  </a:txBody>
                  <a:tcPr marL="74295" marR="74295" marT="37148" marB="37148"/>
                </a:tc>
                <a:tc>
                  <a:txBody>
                    <a:bodyPr/>
                    <a:lstStyle/>
                    <a:p>
                      <a:r>
                        <a:rPr lang="en-GB" sz="1000" dirty="0"/>
                        <a:t>A30-A34</a:t>
                      </a:r>
                    </a:p>
                  </a:txBody>
                  <a:tcPr marL="74295" marR="74295" marT="37148" marB="37148"/>
                </a:tc>
                <a:extLst>
                  <a:ext uri="{0D108BD9-81ED-4DB2-BD59-A6C34878D82A}">
                    <a16:rowId xmlns:a16="http://schemas.microsoft.com/office/drawing/2014/main" val="4265457577"/>
                  </a:ext>
                </a:extLst>
              </a:tr>
              <a:tr h="371475">
                <a:tc>
                  <a:txBody>
                    <a:bodyPr/>
                    <a:lstStyle/>
                    <a:p>
                      <a:r>
                        <a:rPr lang="en-GB" sz="1000" dirty="0"/>
                        <a:t>Science</a:t>
                      </a:r>
                    </a:p>
                  </a:txBody>
                  <a:tcPr marL="74295" marR="74295" marT="37148" marB="37148"/>
                </a:tc>
                <a:tc>
                  <a:txBody>
                    <a:bodyPr/>
                    <a:lstStyle/>
                    <a:p>
                      <a:r>
                        <a:rPr lang="en-GB" sz="1000" dirty="0"/>
                        <a:t>A11L-A14L, B1L-B7L, C1L-C2L</a:t>
                      </a:r>
                    </a:p>
                  </a:txBody>
                  <a:tcPr marL="74295" marR="74295" marT="37148" marB="37148"/>
                </a:tc>
                <a:tc>
                  <a:txBody>
                    <a:bodyPr/>
                    <a:lstStyle/>
                    <a:p>
                      <a:r>
                        <a:rPr lang="en-GB" sz="1000" dirty="0"/>
                        <a:t>Computing</a:t>
                      </a:r>
                    </a:p>
                  </a:txBody>
                  <a:tcPr marL="74295" marR="74295" marT="37148" marB="37148"/>
                </a:tc>
                <a:tc>
                  <a:txBody>
                    <a:bodyPr/>
                    <a:lstStyle/>
                    <a:p>
                      <a:r>
                        <a:rPr lang="en-GB" sz="1000" dirty="0"/>
                        <a:t>A9C,A8C, A25c, A37C, A38C, D7C,D14C</a:t>
                      </a:r>
                    </a:p>
                  </a:txBody>
                  <a:tcPr marL="74295" marR="74295" marT="37148" marB="37148"/>
                </a:tc>
                <a:extLst>
                  <a:ext uri="{0D108BD9-81ED-4DB2-BD59-A6C34878D82A}">
                    <a16:rowId xmlns:a16="http://schemas.microsoft.com/office/drawing/2014/main" val="94461722"/>
                  </a:ext>
                </a:extLst>
              </a:tr>
              <a:tr h="222885">
                <a:tc>
                  <a:txBody>
                    <a:bodyPr/>
                    <a:lstStyle/>
                    <a:p>
                      <a:r>
                        <a:rPr lang="en-GB" sz="1000" dirty="0"/>
                        <a:t>History</a:t>
                      </a:r>
                    </a:p>
                  </a:txBody>
                  <a:tcPr marL="74295" marR="74295" marT="37148" marB="37148"/>
                </a:tc>
                <a:tc>
                  <a:txBody>
                    <a:bodyPr/>
                    <a:lstStyle/>
                    <a:p>
                      <a:r>
                        <a:rPr lang="en-GB" sz="1000" dirty="0"/>
                        <a:t>D9-D13</a:t>
                      </a:r>
                    </a:p>
                  </a:txBody>
                  <a:tcPr marL="74295" marR="74295" marT="37148" marB="37148"/>
                </a:tc>
                <a:tc>
                  <a:txBody>
                    <a:bodyPr/>
                    <a:lstStyle/>
                    <a:p>
                      <a:r>
                        <a:rPr lang="en-GB" sz="1000" dirty="0"/>
                        <a:t>Art and Technology</a:t>
                      </a:r>
                    </a:p>
                  </a:txBody>
                  <a:tcPr marL="74295" marR="74295" marT="37148" marB="37148"/>
                </a:tc>
                <a:tc>
                  <a:txBody>
                    <a:bodyPr/>
                    <a:lstStyle/>
                    <a:p>
                      <a:r>
                        <a:rPr lang="en-GB" sz="1000" dirty="0"/>
                        <a:t>A2W-A5W,A18-A24W</a:t>
                      </a:r>
                    </a:p>
                  </a:txBody>
                  <a:tcPr marL="74295" marR="74295" marT="37148" marB="37148"/>
                </a:tc>
                <a:extLst>
                  <a:ext uri="{0D108BD9-81ED-4DB2-BD59-A6C34878D82A}">
                    <a16:rowId xmlns:a16="http://schemas.microsoft.com/office/drawing/2014/main" val="2050625920"/>
                  </a:ext>
                </a:extLst>
              </a:tr>
              <a:tr h="222885">
                <a:tc>
                  <a:txBody>
                    <a:bodyPr/>
                    <a:lstStyle/>
                    <a:p>
                      <a:endParaRPr lang="en-GB" sz="1000" dirty="0"/>
                    </a:p>
                  </a:txBody>
                  <a:tcPr marL="74295" marR="74295" marT="37148" marB="37148"/>
                </a:tc>
                <a:tc>
                  <a:txBody>
                    <a:bodyPr/>
                    <a:lstStyle/>
                    <a:p>
                      <a:endParaRPr lang="en-GB" sz="1000" dirty="0"/>
                    </a:p>
                  </a:txBody>
                  <a:tcPr marL="74295" marR="74295" marT="37148" marB="37148"/>
                </a:tc>
                <a:tc>
                  <a:txBody>
                    <a:bodyPr/>
                    <a:lstStyle/>
                    <a:p>
                      <a:r>
                        <a:rPr lang="en-GB" sz="1000" dirty="0"/>
                        <a:t>Languages</a:t>
                      </a:r>
                    </a:p>
                  </a:txBody>
                  <a:tcPr marL="74295" marR="74295" marT="37148" marB="37148"/>
                </a:tc>
                <a:tc>
                  <a:txBody>
                    <a:bodyPr/>
                    <a:lstStyle/>
                    <a:p>
                      <a:r>
                        <a:rPr lang="en-GB" sz="1000" dirty="0"/>
                        <a:t>A39-A44</a:t>
                      </a:r>
                    </a:p>
                  </a:txBody>
                  <a:tcPr marL="74295" marR="74295" marT="37148" marB="37148"/>
                </a:tc>
                <a:extLst>
                  <a:ext uri="{0D108BD9-81ED-4DB2-BD59-A6C34878D82A}">
                    <a16:rowId xmlns:a16="http://schemas.microsoft.com/office/drawing/2014/main" val="4171398312"/>
                  </a:ext>
                </a:extLst>
              </a:tr>
            </a:tbl>
          </a:graphicData>
        </a:graphic>
      </p:graphicFrame>
      <p:pic>
        <p:nvPicPr>
          <p:cNvPr id="15" name="Picture 14">
            <a:extLst>
              <a:ext uri="{FF2B5EF4-FFF2-40B4-BE49-F238E27FC236}">
                <a16:creationId xmlns:a16="http://schemas.microsoft.com/office/drawing/2014/main" id="{BB1BCDAD-BA7E-52DF-82DA-BD95FD869FA3}"/>
              </a:ext>
            </a:extLst>
          </p:cNvPr>
          <p:cNvPicPr>
            <a:picLocks noChangeAspect="1"/>
          </p:cNvPicPr>
          <p:nvPr/>
        </p:nvPicPr>
        <p:blipFill>
          <a:blip r:embed="rId5"/>
          <a:stretch>
            <a:fillRect/>
          </a:stretch>
        </p:blipFill>
        <p:spPr>
          <a:xfrm>
            <a:off x="2923504" y="5498694"/>
            <a:ext cx="1624948" cy="967474"/>
          </a:xfrm>
          <a:prstGeom prst="rect">
            <a:avLst/>
          </a:prstGeom>
        </p:spPr>
      </p:pic>
      <p:sp>
        <p:nvSpPr>
          <p:cNvPr id="2" name="TextBox 1">
            <a:extLst>
              <a:ext uri="{FF2B5EF4-FFF2-40B4-BE49-F238E27FC236}">
                <a16:creationId xmlns:a16="http://schemas.microsoft.com/office/drawing/2014/main" id="{8263CC00-6BE7-55F0-71BF-0D89314B7A0C}"/>
              </a:ext>
            </a:extLst>
          </p:cNvPr>
          <p:cNvSpPr txBox="1"/>
          <p:nvPr/>
        </p:nvSpPr>
        <p:spPr>
          <a:xfrm>
            <a:off x="300519" y="6086947"/>
            <a:ext cx="3188842" cy="767711"/>
          </a:xfrm>
          <a:prstGeom prst="rect">
            <a:avLst/>
          </a:prstGeom>
          <a:noFill/>
        </p:spPr>
        <p:txBody>
          <a:bodyPr wrap="square" rtlCol="0">
            <a:spAutoFit/>
          </a:bodyPr>
          <a:lstStyle/>
          <a:p>
            <a:r>
              <a:rPr lang="en-GB" sz="1463" dirty="0"/>
              <a:t>Use different colours for each subject and then colour in each of the classrooms in the correct colour.</a:t>
            </a:r>
          </a:p>
        </p:txBody>
      </p:sp>
    </p:spTree>
    <p:extLst>
      <p:ext uri="{BB962C8B-B14F-4D97-AF65-F5344CB8AC3E}">
        <p14:creationId xmlns:p14="http://schemas.microsoft.com/office/powerpoint/2010/main" val="2103806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A2B6-32B4-692C-224D-64D553066BDB}"/>
              </a:ext>
            </a:extLst>
          </p:cNvPr>
          <p:cNvSpPr>
            <a:spLocks noGrp="1"/>
          </p:cNvSpPr>
          <p:nvPr>
            <p:ph type="title"/>
          </p:nvPr>
        </p:nvSpPr>
        <p:spPr/>
        <p:txBody>
          <a:bodyPr>
            <a:normAutofit fontScale="90000"/>
          </a:bodyPr>
          <a:lstStyle/>
          <a:p>
            <a:r>
              <a:rPr lang="en-GB" dirty="0"/>
              <a:t>Create a map of your route from your home/school to Chellaston Academy</a:t>
            </a:r>
          </a:p>
        </p:txBody>
      </p:sp>
      <p:sp>
        <p:nvSpPr>
          <p:cNvPr id="3" name="Content Placeholder 2">
            <a:extLst>
              <a:ext uri="{FF2B5EF4-FFF2-40B4-BE49-F238E27FC236}">
                <a16:creationId xmlns:a16="http://schemas.microsoft.com/office/drawing/2014/main" id="{3E1997CF-B415-4058-8BCF-2A96C1FB9742}"/>
              </a:ext>
            </a:extLst>
          </p:cNvPr>
          <p:cNvSpPr>
            <a:spLocks noGrp="1"/>
          </p:cNvSpPr>
          <p:nvPr>
            <p:ph idx="1"/>
          </p:nvPr>
        </p:nvSpPr>
        <p:spPr/>
        <p:txBody>
          <a:bodyPr/>
          <a:lstStyle/>
          <a:p>
            <a:r>
              <a:rPr lang="en-GB" dirty="0"/>
              <a:t>Draw a simple map which shows some of the key features you will pass and see on your way to Chellaston Academy</a:t>
            </a:r>
          </a:p>
          <a:p>
            <a:r>
              <a:rPr lang="en-GB" dirty="0"/>
              <a:t>Can you add road names, key buildings, shops, etc.</a:t>
            </a:r>
          </a:p>
        </p:txBody>
      </p:sp>
    </p:spTree>
    <p:extLst>
      <p:ext uri="{BB962C8B-B14F-4D97-AF65-F5344CB8AC3E}">
        <p14:creationId xmlns:p14="http://schemas.microsoft.com/office/powerpoint/2010/main" val="1404011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19CC49-F82F-BA91-6F12-0126745D6E09}"/>
              </a:ext>
            </a:extLst>
          </p:cNvPr>
          <p:cNvPicPr>
            <a:picLocks noChangeAspect="1"/>
          </p:cNvPicPr>
          <p:nvPr/>
        </p:nvPicPr>
        <p:blipFill>
          <a:blip r:embed="rId2"/>
          <a:stretch>
            <a:fillRect/>
          </a:stretch>
        </p:blipFill>
        <p:spPr>
          <a:xfrm>
            <a:off x="3584504" y="333375"/>
            <a:ext cx="5695950" cy="6191250"/>
          </a:xfrm>
          <a:prstGeom prst="rect">
            <a:avLst/>
          </a:prstGeom>
        </p:spPr>
      </p:pic>
      <p:sp>
        <p:nvSpPr>
          <p:cNvPr id="8" name="TextBox 7">
            <a:extLst>
              <a:ext uri="{FF2B5EF4-FFF2-40B4-BE49-F238E27FC236}">
                <a16:creationId xmlns:a16="http://schemas.microsoft.com/office/drawing/2014/main" id="{34C2FBB6-E49E-F5C5-D86B-635BE7506DBC}"/>
              </a:ext>
            </a:extLst>
          </p:cNvPr>
          <p:cNvSpPr txBox="1"/>
          <p:nvPr/>
        </p:nvSpPr>
        <p:spPr>
          <a:xfrm>
            <a:off x="404664" y="128464"/>
            <a:ext cx="3016630" cy="6124754"/>
          </a:xfrm>
          <a:prstGeom prst="rect">
            <a:avLst/>
          </a:prstGeom>
          <a:noFill/>
        </p:spPr>
        <p:txBody>
          <a:bodyPr wrap="square" rtlCol="0">
            <a:spAutoFit/>
          </a:bodyPr>
          <a:lstStyle/>
          <a:p>
            <a:pPr algn="ctr"/>
            <a:r>
              <a:rPr lang="en-GB" sz="2000" b="1" u="sng" dirty="0">
                <a:latin typeface="Comic Sans MS" pitchFamily="66" charset="0"/>
              </a:rPr>
              <a:t>New Beginnings</a:t>
            </a:r>
          </a:p>
          <a:p>
            <a:pPr algn="ctr"/>
            <a:r>
              <a:rPr lang="en-GB" u="sng" dirty="0">
                <a:latin typeface="Comic Sans MS" pitchFamily="66" charset="0"/>
              </a:rPr>
              <a:t>Making a Map of the Route</a:t>
            </a:r>
          </a:p>
          <a:p>
            <a:r>
              <a:rPr lang="en-GB" sz="1600" dirty="0">
                <a:latin typeface="Comic Sans MS" pitchFamily="66" charset="0"/>
              </a:rPr>
              <a:t>In the frame below, draw a map to show the route you will take from your house to Chellaston Academy.</a:t>
            </a:r>
          </a:p>
          <a:p>
            <a:endParaRPr lang="en-GB" sz="1600" dirty="0">
              <a:latin typeface="Comic Sans MS" pitchFamily="66" charset="0"/>
            </a:endParaRPr>
          </a:p>
          <a:p>
            <a:r>
              <a:rPr lang="en-GB" sz="1600" dirty="0">
                <a:latin typeface="Comic Sans MS" pitchFamily="66" charset="0"/>
              </a:rPr>
              <a:t>Before you draw your map, you could walk the route, get someone to drive you there or look at internet maps such as google maps.  Note down any features you see; areas of housing, important buildings, landmarks etc..  You can then mark the features on your map using symbols.  Don’t forget that you must complete the key to show what your symbols mean.  You should also name the main streets and give your finished map a title.</a:t>
            </a:r>
          </a:p>
        </p:txBody>
      </p:sp>
    </p:spTree>
    <p:extLst>
      <p:ext uri="{BB962C8B-B14F-4D97-AF65-F5344CB8AC3E}">
        <p14:creationId xmlns:p14="http://schemas.microsoft.com/office/powerpoint/2010/main" val="114881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5FAC56-F383-77EC-2155-D43C2705159F}"/>
              </a:ext>
            </a:extLst>
          </p:cNvPr>
          <p:cNvSpPr txBox="1"/>
          <p:nvPr/>
        </p:nvSpPr>
        <p:spPr>
          <a:xfrm rot="16200000">
            <a:off x="-1824829" y="2321005"/>
            <a:ext cx="6192688" cy="2215991"/>
          </a:xfrm>
          <a:prstGeom prst="rect">
            <a:avLst/>
          </a:prstGeom>
          <a:noFill/>
        </p:spPr>
        <p:txBody>
          <a:bodyPr wrap="square" rtlCol="0">
            <a:spAutoFit/>
          </a:bodyPr>
          <a:lstStyle/>
          <a:p>
            <a:pPr algn="ctr"/>
            <a:r>
              <a:rPr lang="en-GB" sz="1600" b="1" u="sng" dirty="0">
                <a:latin typeface="Comic Sans MS" pitchFamily="66" charset="0"/>
              </a:rPr>
              <a:t>New Beginnings</a:t>
            </a:r>
          </a:p>
          <a:p>
            <a:pPr algn="ctr"/>
            <a:r>
              <a:rPr lang="en-GB" sz="1400" u="sng" dirty="0">
                <a:latin typeface="Comic Sans MS" pitchFamily="66" charset="0"/>
              </a:rPr>
              <a:t>Making a Map of the Route</a:t>
            </a:r>
          </a:p>
          <a:p>
            <a:r>
              <a:rPr lang="en-GB" sz="1200" dirty="0">
                <a:latin typeface="Comic Sans MS" pitchFamily="66" charset="0"/>
              </a:rPr>
              <a:t>In the frame below, draw a map to show the route you will take from your house to Chellaston Academy.</a:t>
            </a:r>
          </a:p>
          <a:p>
            <a:endParaRPr lang="en-GB" sz="1200" dirty="0">
              <a:latin typeface="Comic Sans MS" pitchFamily="66" charset="0"/>
            </a:endParaRPr>
          </a:p>
          <a:p>
            <a:r>
              <a:rPr lang="en-GB" sz="1200" dirty="0">
                <a:latin typeface="Comic Sans MS" pitchFamily="66" charset="0"/>
              </a:rPr>
              <a:t>Before you draw your map, you could walk the route, get someone to drive you there or look at internet maps such as google maps.  Note down any features you see; areas of housing, important buildings, landmarks etc..  You can then mark the features on your map using symbols.  Don’t forget that you must complete the key to show what your symbols mean.  You should also name the main streets and give your finished map a title.</a:t>
            </a:r>
          </a:p>
        </p:txBody>
      </p:sp>
      <p:pic>
        <p:nvPicPr>
          <p:cNvPr id="6" name="Picture 5">
            <a:extLst>
              <a:ext uri="{FF2B5EF4-FFF2-40B4-BE49-F238E27FC236}">
                <a16:creationId xmlns:a16="http://schemas.microsoft.com/office/drawing/2014/main" id="{158EB4C2-AE56-4E05-7D9D-AFED73A9F785}"/>
              </a:ext>
            </a:extLst>
          </p:cNvPr>
          <p:cNvPicPr>
            <a:picLocks noChangeAspect="1"/>
          </p:cNvPicPr>
          <p:nvPr/>
        </p:nvPicPr>
        <p:blipFill>
          <a:blip r:embed="rId3"/>
          <a:stretch>
            <a:fillRect/>
          </a:stretch>
        </p:blipFill>
        <p:spPr>
          <a:xfrm rot="16200000">
            <a:off x="2769740" y="-209897"/>
            <a:ext cx="6582514" cy="7362972"/>
          </a:xfrm>
          <a:prstGeom prst="rect">
            <a:avLst/>
          </a:prstGeom>
        </p:spPr>
      </p:pic>
    </p:spTree>
    <p:extLst>
      <p:ext uri="{BB962C8B-B14F-4D97-AF65-F5344CB8AC3E}">
        <p14:creationId xmlns:p14="http://schemas.microsoft.com/office/powerpoint/2010/main" val="2588783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896425" y="115888"/>
            <a:ext cx="5816060" cy="1143000"/>
          </a:xfrm>
        </p:spPr>
        <p:txBody>
          <a:bodyPr>
            <a:normAutofit/>
          </a:bodyPr>
          <a:lstStyle/>
          <a:p>
            <a:pPr eaLnBrk="1" hangingPunct="1"/>
            <a:r>
              <a:rPr lang="en-GB" sz="2215" dirty="0">
                <a:latin typeface="Comic Sans MS" pitchFamily="66" charset="0"/>
              </a:rPr>
              <a:t>What is good about these maps ?</a:t>
            </a:r>
            <a:br>
              <a:rPr lang="en-GB" sz="2215" dirty="0">
                <a:latin typeface="Comic Sans MS" pitchFamily="66" charset="0"/>
              </a:rPr>
            </a:br>
            <a:r>
              <a:rPr lang="en-GB" sz="2215" dirty="0">
                <a:latin typeface="Comic Sans MS" pitchFamily="66" charset="0"/>
              </a:rPr>
              <a:t>How could they be improved ?</a:t>
            </a:r>
          </a:p>
        </p:txBody>
      </p:sp>
      <p:pic>
        <p:nvPicPr>
          <p:cNvPr id="22531" name="Picture 4" descr="Scan10022"/>
          <p:cNvPicPr>
            <a:picLocks noChangeAspect="1" noChangeArrowheads="1"/>
          </p:cNvPicPr>
          <p:nvPr/>
        </p:nvPicPr>
        <p:blipFill>
          <a:blip r:embed="rId3">
            <a:extLst>
              <a:ext uri="{28A0092B-C50C-407E-A947-70E740481C1C}">
                <a14:useLocalDpi xmlns:a14="http://schemas.microsoft.com/office/drawing/2010/main" val="0"/>
              </a:ext>
            </a:extLst>
          </a:blip>
          <a:srcRect t="24254" r="2835"/>
          <a:stretch>
            <a:fillRect/>
          </a:stretch>
        </p:blipFill>
        <p:spPr bwMode="auto">
          <a:xfrm>
            <a:off x="0" y="1341438"/>
            <a:ext cx="4838426"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7" descr="Scan10024"/>
          <p:cNvPicPr>
            <a:picLocks noChangeAspect="1" noChangeArrowheads="1"/>
          </p:cNvPicPr>
          <p:nvPr/>
        </p:nvPicPr>
        <p:blipFill>
          <a:blip r:embed="rId4">
            <a:extLst>
              <a:ext uri="{28A0092B-C50C-407E-A947-70E740481C1C}">
                <a14:useLocalDpi xmlns:a14="http://schemas.microsoft.com/office/drawing/2010/main" val="0"/>
              </a:ext>
            </a:extLst>
          </a:blip>
          <a:srcRect t="26274" r="-966"/>
          <a:stretch>
            <a:fillRect/>
          </a:stretch>
        </p:blipFill>
        <p:spPr bwMode="auto">
          <a:xfrm>
            <a:off x="4953000" y="1341438"/>
            <a:ext cx="5074578"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64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Scan10024"/>
          <p:cNvPicPr>
            <a:picLocks noChangeAspect="1" noChangeArrowheads="1"/>
          </p:cNvPicPr>
          <p:nvPr/>
        </p:nvPicPr>
        <p:blipFill>
          <a:blip r:embed="rId2">
            <a:extLst>
              <a:ext uri="{28A0092B-C50C-407E-A947-70E740481C1C}">
                <a14:useLocalDpi xmlns:a14="http://schemas.microsoft.com/office/drawing/2010/main" val="0"/>
              </a:ext>
            </a:extLst>
          </a:blip>
          <a:srcRect t="26274" r="-966"/>
          <a:stretch>
            <a:fillRect/>
          </a:stretch>
        </p:blipFill>
        <p:spPr bwMode="auto">
          <a:xfrm>
            <a:off x="627580" y="0"/>
            <a:ext cx="8650840" cy="645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81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1E915-07BF-F563-720C-86DE5DAAC194}"/>
              </a:ext>
            </a:extLst>
          </p:cNvPr>
          <p:cNvSpPr>
            <a:spLocks noGrp="1"/>
          </p:cNvSpPr>
          <p:nvPr>
            <p:ph type="title"/>
          </p:nvPr>
        </p:nvSpPr>
        <p:spPr>
          <a:xfrm>
            <a:off x="66782" y="939602"/>
            <a:ext cx="1677899" cy="4144341"/>
          </a:xfrm>
        </p:spPr>
        <p:txBody>
          <a:bodyPr>
            <a:normAutofit/>
          </a:bodyPr>
          <a:lstStyle/>
          <a:p>
            <a:r>
              <a:rPr lang="en-GB" sz="2600" dirty="0"/>
              <a:t>Where is Chellaston Academy?</a:t>
            </a:r>
            <a:br>
              <a:rPr lang="en-GB" sz="2600" dirty="0"/>
            </a:br>
            <a:r>
              <a:rPr lang="en-GB" sz="2600" dirty="0"/>
              <a:t>Can you guess where it is?</a:t>
            </a:r>
          </a:p>
        </p:txBody>
      </p:sp>
      <p:pic>
        <p:nvPicPr>
          <p:cNvPr id="5" name="Picture 4">
            <a:extLst>
              <a:ext uri="{FF2B5EF4-FFF2-40B4-BE49-F238E27FC236}">
                <a16:creationId xmlns:a16="http://schemas.microsoft.com/office/drawing/2014/main" id="{6E8373F5-F2B3-2AF6-BAD1-4D90A0F4A947}"/>
              </a:ext>
            </a:extLst>
          </p:cNvPr>
          <p:cNvPicPr>
            <a:picLocks noChangeAspect="1"/>
          </p:cNvPicPr>
          <p:nvPr/>
        </p:nvPicPr>
        <p:blipFill>
          <a:blip r:embed="rId3"/>
          <a:stretch>
            <a:fillRect/>
          </a:stretch>
        </p:blipFill>
        <p:spPr>
          <a:xfrm>
            <a:off x="2045200" y="1272596"/>
            <a:ext cx="6664662" cy="4942466"/>
          </a:xfrm>
          <a:prstGeom prst="rect">
            <a:avLst/>
          </a:prstGeom>
        </p:spPr>
      </p:pic>
      <p:sp>
        <p:nvSpPr>
          <p:cNvPr id="6" name="TextBox 5">
            <a:extLst>
              <a:ext uri="{FF2B5EF4-FFF2-40B4-BE49-F238E27FC236}">
                <a16:creationId xmlns:a16="http://schemas.microsoft.com/office/drawing/2014/main" id="{660B4A8F-F03B-AF7B-B472-0226C4D6BE1B}"/>
              </a:ext>
            </a:extLst>
          </p:cNvPr>
          <p:cNvSpPr txBox="1"/>
          <p:nvPr/>
        </p:nvSpPr>
        <p:spPr>
          <a:xfrm>
            <a:off x="2197009" y="5503954"/>
            <a:ext cx="2918732" cy="492443"/>
          </a:xfrm>
          <a:prstGeom prst="rect">
            <a:avLst/>
          </a:prstGeom>
          <a:noFill/>
        </p:spPr>
        <p:txBody>
          <a:bodyPr wrap="square" rtlCol="0">
            <a:spAutoFit/>
          </a:bodyPr>
          <a:lstStyle/>
          <a:p>
            <a:r>
              <a:rPr lang="en-GB" sz="2600" dirty="0">
                <a:hlinkClick r:id="rId4"/>
              </a:rPr>
              <a:t>Link to Google Earth</a:t>
            </a:r>
            <a:endParaRPr lang="en-GB" sz="2600" dirty="0"/>
          </a:p>
        </p:txBody>
      </p:sp>
    </p:spTree>
    <p:extLst>
      <p:ext uri="{BB962C8B-B14F-4D97-AF65-F5344CB8AC3E}">
        <p14:creationId xmlns:p14="http://schemas.microsoft.com/office/powerpoint/2010/main" val="1405236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98F2A7-3F45-147B-D4CB-5384A161A58F}"/>
              </a:ext>
            </a:extLst>
          </p:cNvPr>
          <p:cNvPicPr>
            <a:picLocks noChangeAspect="1"/>
          </p:cNvPicPr>
          <p:nvPr/>
        </p:nvPicPr>
        <p:blipFill>
          <a:blip r:embed="rId2"/>
          <a:stretch>
            <a:fillRect/>
          </a:stretch>
        </p:blipFill>
        <p:spPr>
          <a:xfrm>
            <a:off x="1167951" y="642938"/>
            <a:ext cx="7570098" cy="5572125"/>
          </a:xfrm>
          <a:prstGeom prst="rect">
            <a:avLst/>
          </a:prstGeom>
          <a:solidFill>
            <a:schemeClr val="bg1"/>
          </a:solidFill>
        </p:spPr>
      </p:pic>
      <p:sp>
        <p:nvSpPr>
          <p:cNvPr id="6" name="Title 1">
            <a:extLst>
              <a:ext uri="{FF2B5EF4-FFF2-40B4-BE49-F238E27FC236}">
                <a16:creationId xmlns:a16="http://schemas.microsoft.com/office/drawing/2014/main" id="{43D4245A-F96C-A7D8-42BF-A513EBBCDC7A}"/>
              </a:ext>
            </a:extLst>
          </p:cNvPr>
          <p:cNvSpPr txBox="1">
            <a:spLocks/>
          </p:cNvSpPr>
          <p:nvPr/>
        </p:nvSpPr>
        <p:spPr>
          <a:xfrm>
            <a:off x="66782" y="939602"/>
            <a:ext cx="1677899" cy="2366269"/>
          </a:xfrm>
          <a:prstGeom prst="rect">
            <a:avLst/>
          </a:prstGeom>
          <a:solidFill>
            <a:schemeClr val="bg1"/>
          </a:solid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dirty="0"/>
              <a:t>Where is Chellaston Academy?</a:t>
            </a:r>
            <a:br>
              <a:rPr lang="en-GB" sz="2600" dirty="0"/>
            </a:br>
            <a:r>
              <a:rPr lang="en-GB" sz="2600" dirty="0"/>
              <a:t>Can you guess where it is?</a:t>
            </a:r>
          </a:p>
        </p:txBody>
      </p:sp>
    </p:spTree>
    <p:extLst>
      <p:ext uri="{BB962C8B-B14F-4D97-AF65-F5344CB8AC3E}">
        <p14:creationId xmlns:p14="http://schemas.microsoft.com/office/powerpoint/2010/main" val="3537307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593EE5-F842-B544-A633-30166F3615C2}"/>
              </a:ext>
            </a:extLst>
          </p:cNvPr>
          <p:cNvPicPr>
            <a:picLocks noChangeAspect="1"/>
          </p:cNvPicPr>
          <p:nvPr/>
        </p:nvPicPr>
        <p:blipFill>
          <a:blip r:embed="rId2"/>
          <a:stretch>
            <a:fillRect/>
          </a:stretch>
        </p:blipFill>
        <p:spPr>
          <a:xfrm>
            <a:off x="985202" y="642938"/>
            <a:ext cx="8269506" cy="5572125"/>
          </a:xfrm>
          <a:prstGeom prst="rect">
            <a:avLst/>
          </a:prstGeom>
        </p:spPr>
      </p:pic>
      <p:sp>
        <p:nvSpPr>
          <p:cNvPr id="6" name="Title 1">
            <a:extLst>
              <a:ext uri="{FF2B5EF4-FFF2-40B4-BE49-F238E27FC236}">
                <a16:creationId xmlns:a16="http://schemas.microsoft.com/office/drawing/2014/main" id="{0651B2DC-F7BD-2B49-7015-70824DBDDC9B}"/>
              </a:ext>
            </a:extLst>
          </p:cNvPr>
          <p:cNvSpPr txBox="1">
            <a:spLocks/>
          </p:cNvSpPr>
          <p:nvPr/>
        </p:nvSpPr>
        <p:spPr>
          <a:xfrm>
            <a:off x="66782" y="939602"/>
            <a:ext cx="1644507" cy="4937377"/>
          </a:xfrm>
          <a:prstGeom prst="rect">
            <a:avLst/>
          </a:prstGeom>
          <a:solidFill>
            <a:schemeClr val="bg1"/>
          </a:solid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dirty="0"/>
              <a:t>Where is Chellaston Academy?</a:t>
            </a:r>
            <a:br>
              <a:rPr lang="en-GB" sz="2600" dirty="0"/>
            </a:br>
            <a:r>
              <a:rPr lang="en-GB" sz="2600" dirty="0"/>
              <a:t>Can you guess where it is?</a:t>
            </a:r>
          </a:p>
          <a:p>
            <a:r>
              <a:rPr lang="en-GB" sz="2600" dirty="0"/>
              <a:t>Can you see where your school is?</a:t>
            </a:r>
          </a:p>
          <a:p>
            <a:r>
              <a:rPr lang="en-GB" sz="2600" dirty="0"/>
              <a:t>What about where you live?</a:t>
            </a:r>
          </a:p>
        </p:txBody>
      </p:sp>
    </p:spTree>
    <p:extLst>
      <p:ext uri="{BB962C8B-B14F-4D97-AF65-F5344CB8AC3E}">
        <p14:creationId xmlns:p14="http://schemas.microsoft.com/office/powerpoint/2010/main" val="2682420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CA0D70-37C3-B172-61C7-AF4815084366}"/>
              </a:ext>
            </a:extLst>
          </p:cNvPr>
          <p:cNvPicPr>
            <a:picLocks noChangeAspect="1"/>
          </p:cNvPicPr>
          <p:nvPr/>
        </p:nvPicPr>
        <p:blipFill>
          <a:blip r:embed="rId2"/>
          <a:stretch>
            <a:fillRect/>
          </a:stretch>
        </p:blipFill>
        <p:spPr>
          <a:xfrm>
            <a:off x="587673" y="642938"/>
            <a:ext cx="8730655" cy="5572125"/>
          </a:xfrm>
          <a:prstGeom prst="rect">
            <a:avLst/>
          </a:prstGeom>
        </p:spPr>
      </p:pic>
      <p:pic>
        <p:nvPicPr>
          <p:cNvPr id="4" name="Picture 3">
            <a:extLst>
              <a:ext uri="{FF2B5EF4-FFF2-40B4-BE49-F238E27FC236}">
                <a16:creationId xmlns:a16="http://schemas.microsoft.com/office/drawing/2014/main" id="{F7D97B45-BDE0-4F9B-F502-433AC424D3F4}"/>
              </a:ext>
            </a:extLst>
          </p:cNvPr>
          <p:cNvPicPr>
            <a:picLocks noChangeAspect="1"/>
          </p:cNvPicPr>
          <p:nvPr/>
        </p:nvPicPr>
        <p:blipFill>
          <a:blip r:embed="rId3">
            <a:alphaModFix amt="67000"/>
          </a:blip>
          <a:stretch>
            <a:fillRect/>
          </a:stretch>
        </p:blipFill>
        <p:spPr>
          <a:xfrm>
            <a:off x="900823" y="642938"/>
            <a:ext cx="7570098" cy="5572125"/>
          </a:xfrm>
          <a:prstGeom prst="rect">
            <a:avLst/>
          </a:prstGeom>
        </p:spPr>
      </p:pic>
    </p:spTree>
    <p:extLst>
      <p:ext uri="{BB962C8B-B14F-4D97-AF65-F5344CB8AC3E}">
        <p14:creationId xmlns:p14="http://schemas.microsoft.com/office/powerpoint/2010/main" val="38250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CA0D70-37C3-B172-61C7-AF4815084366}"/>
              </a:ext>
            </a:extLst>
          </p:cNvPr>
          <p:cNvPicPr>
            <a:picLocks noChangeAspect="1"/>
          </p:cNvPicPr>
          <p:nvPr/>
        </p:nvPicPr>
        <p:blipFill>
          <a:blip r:embed="rId2"/>
          <a:stretch>
            <a:fillRect/>
          </a:stretch>
        </p:blipFill>
        <p:spPr>
          <a:xfrm>
            <a:off x="587673" y="642938"/>
            <a:ext cx="8730655" cy="5572125"/>
          </a:xfrm>
          <a:prstGeom prst="rect">
            <a:avLst/>
          </a:prstGeom>
        </p:spPr>
      </p:pic>
      <p:pic>
        <p:nvPicPr>
          <p:cNvPr id="4" name="Picture 3">
            <a:extLst>
              <a:ext uri="{FF2B5EF4-FFF2-40B4-BE49-F238E27FC236}">
                <a16:creationId xmlns:a16="http://schemas.microsoft.com/office/drawing/2014/main" id="{F7D97B45-BDE0-4F9B-F502-433AC424D3F4}"/>
              </a:ext>
            </a:extLst>
          </p:cNvPr>
          <p:cNvPicPr>
            <a:picLocks noChangeAspect="1"/>
          </p:cNvPicPr>
          <p:nvPr/>
        </p:nvPicPr>
        <p:blipFill>
          <a:blip r:embed="rId3">
            <a:alphaModFix amt="87000"/>
          </a:blip>
          <a:stretch>
            <a:fillRect/>
          </a:stretch>
        </p:blipFill>
        <p:spPr>
          <a:xfrm>
            <a:off x="900823" y="642938"/>
            <a:ext cx="7570098" cy="5572125"/>
          </a:xfrm>
          <a:prstGeom prst="rect">
            <a:avLst/>
          </a:prstGeom>
        </p:spPr>
      </p:pic>
    </p:spTree>
    <p:extLst>
      <p:ext uri="{BB962C8B-B14F-4D97-AF65-F5344CB8AC3E}">
        <p14:creationId xmlns:p14="http://schemas.microsoft.com/office/powerpoint/2010/main" val="154959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9000"/>
                                        <p:tgtEl>
                                          <p:spTgt spid="4"/>
                                        </p:tgtEl>
                                      </p:cBhvr>
                                    </p:animEffect>
                                    <p:set>
                                      <p:cBhvr>
                                        <p:cTn id="7" dur="1" fill="hold">
                                          <p:stCondLst>
                                            <p:cond delay="8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CA0D70-37C3-B172-61C7-AF4815084366}"/>
              </a:ext>
            </a:extLst>
          </p:cNvPr>
          <p:cNvPicPr>
            <a:picLocks noChangeAspect="1"/>
          </p:cNvPicPr>
          <p:nvPr/>
        </p:nvPicPr>
        <p:blipFill>
          <a:blip r:embed="rId3"/>
          <a:stretch>
            <a:fillRect/>
          </a:stretch>
        </p:blipFill>
        <p:spPr>
          <a:xfrm>
            <a:off x="587673" y="642938"/>
            <a:ext cx="8730655" cy="5572125"/>
          </a:xfrm>
          <a:prstGeom prst="rect">
            <a:avLst/>
          </a:prstGeom>
        </p:spPr>
      </p:pic>
      <p:sp>
        <p:nvSpPr>
          <p:cNvPr id="4" name="Oval 3">
            <a:extLst>
              <a:ext uri="{FF2B5EF4-FFF2-40B4-BE49-F238E27FC236}">
                <a16:creationId xmlns:a16="http://schemas.microsoft.com/office/drawing/2014/main" id="{4EF2E523-9B76-FFE7-54E3-0C55AF1D24E5}"/>
              </a:ext>
            </a:extLst>
          </p:cNvPr>
          <p:cNvSpPr/>
          <p:nvPr/>
        </p:nvSpPr>
        <p:spPr>
          <a:xfrm>
            <a:off x="4633003" y="1836666"/>
            <a:ext cx="542605" cy="484170"/>
          </a:xfrm>
          <a:prstGeom prst="ellipse">
            <a:avLst/>
          </a:prstGeom>
          <a:no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Tree>
    <p:extLst>
      <p:ext uri="{BB962C8B-B14F-4D97-AF65-F5344CB8AC3E}">
        <p14:creationId xmlns:p14="http://schemas.microsoft.com/office/powerpoint/2010/main" val="6176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6C452-D650-0999-7F0E-E0B76EDF9BAE}"/>
              </a:ext>
            </a:extLst>
          </p:cNvPr>
          <p:cNvSpPr>
            <a:spLocks noGrp="1"/>
          </p:cNvSpPr>
          <p:nvPr>
            <p:ph type="title"/>
          </p:nvPr>
        </p:nvSpPr>
        <p:spPr/>
        <p:txBody>
          <a:bodyPr/>
          <a:lstStyle/>
          <a:p>
            <a:r>
              <a:rPr lang="en-GB" dirty="0"/>
              <a:t>Learning your way around the school.</a:t>
            </a:r>
          </a:p>
        </p:txBody>
      </p:sp>
      <p:sp>
        <p:nvSpPr>
          <p:cNvPr id="3" name="Content Placeholder 2">
            <a:extLst>
              <a:ext uri="{FF2B5EF4-FFF2-40B4-BE49-F238E27FC236}">
                <a16:creationId xmlns:a16="http://schemas.microsoft.com/office/drawing/2014/main" id="{5F9AA022-070C-0E45-1BDE-B0AAC3065802}"/>
              </a:ext>
            </a:extLst>
          </p:cNvPr>
          <p:cNvSpPr>
            <a:spLocks noGrp="1"/>
          </p:cNvSpPr>
          <p:nvPr>
            <p:ph idx="1"/>
          </p:nvPr>
        </p:nvSpPr>
        <p:spPr/>
        <p:txBody>
          <a:bodyPr/>
          <a:lstStyle/>
          <a:p>
            <a:r>
              <a:rPr lang="en-GB" dirty="0"/>
              <a:t>Chellaston is going to be a lot bigger than your old school</a:t>
            </a:r>
          </a:p>
          <a:p>
            <a:r>
              <a:rPr lang="en-GB" dirty="0"/>
              <a:t>You will move to lots of different classrooms each day</a:t>
            </a:r>
          </a:p>
          <a:p>
            <a:r>
              <a:rPr lang="en-GB" dirty="0"/>
              <a:t>You will get to know the quickest way around the school and how to find different classrooms.</a:t>
            </a:r>
          </a:p>
          <a:p>
            <a:r>
              <a:rPr lang="en-GB" dirty="0"/>
              <a:t>Have a look at the following photo.</a:t>
            </a:r>
          </a:p>
          <a:p>
            <a:pPr lvl="1"/>
            <a:r>
              <a:rPr lang="en-GB" dirty="0"/>
              <a:t>What do you think of your new school?</a:t>
            </a:r>
          </a:p>
          <a:p>
            <a:pPr lvl="1"/>
            <a:r>
              <a:rPr lang="en-GB" dirty="0"/>
              <a:t>How big is it compared to where you are now?</a:t>
            </a:r>
          </a:p>
          <a:p>
            <a:pPr lvl="1"/>
            <a:r>
              <a:rPr lang="en-GB" dirty="0"/>
              <a:t>What do you like about it?</a:t>
            </a:r>
          </a:p>
          <a:p>
            <a:pPr lvl="1"/>
            <a:r>
              <a:rPr lang="en-GB" dirty="0"/>
              <a:t>What do you not like about it?</a:t>
            </a:r>
          </a:p>
        </p:txBody>
      </p:sp>
    </p:spTree>
    <p:extLst>
      <p:ext uri="{BB962C8B-B14F-4D97-AF65-F5344CB8AC3E}">
        <p14:creationId xmlns:p14="http://schemas.microsoft.com/office/powerpoint/2010/main" val="1182075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8FCF31-4226-3822-C0A0-A883B6F951F0}"/>
              </a:ext>
            </a:extLst>
          </p:cNvPr>
          <p:cNvPicPr>
            <a:picLocks noGrp="1" noChangeAspect="1"/>
          </p:cNvPicPr>
          <p:nvPr>
            <p:ph idx="1"/>
          </p:nvPr>
        </p:nvPicPr>
        <p:blipFill rotWithShape="1">
          <a:blip r:embed="rId3"/>
          <a:srcRect b="900"/>
          <a:stretch/>
        </p:blipFill>
        <p:spPr>
          <a:xfrm>
            <a:off x="16" y="643979"/>
            <a:ext cx="9905984" cy="5571083"/>
          </a:xfrm>
          <a:prstGeom prst="rect">
            <a:avLst/>
          </a:prstGeom>
        </p:spPr>
      </p:pic>
      <p:sp>
        <p:nvSpPr>
          <p:cNvPr id="6" name="TextBox 5">
            <a:extLst>
              <a:ext uri="{FF2B5EF4-FFF2-40B4-BE49-F238E27FC236}">
                <a16:creationId xmlns:a16="http://schemas.microsoft.com/office/drawing/2014/main" id="{CE97368A-506F-3F67-EA6D-10C7031248C9}"/>
              </a:ext>
            </a:extLst>
          </p:cNvPr>
          <p:cNvSpPr txBox="1"/>
          <p:nvPr/>
        </p:nvSpPr>
        <p:spPr>
          <a:xfrm>
            <a:off x="594360" y="5153705"/>
            <a:ext cx="5126355" cy="542456"/>
          </a:xfrm>
          <a:prstGeom prst="rect">
            <a:avLst/>
          </a:prstGeom>
          <a:noFill/>
        </p:spPr>
        <p:txBody>
          <a:bodyPr wrap="square" rtlCol="0">
            <a:spAutoFit/>
          </a:bodyPr>
          <a:lstStyle/>
          <a:p>
            <a:r>
              <a:rPr lang="en-GB" sz="2925" b="1" dirty="0">
                <a:solidFill>
                  <a:schemeClr val="bg1"/>
                </a:solidFill>
                <a:hlinkClick r:id="rId4"/>
              </a:rPr>
              <a:t>Link to Google Earth</a:t>
            </a:r>
            <a:endParaRPr lang="en-GB" sz="2925" b="1" dirty="0">
              <a:solidFill>
                <a:schemeClr val="bg1"/>
              </a:solidFill>
            </a:endParaRPr>
          </a:p>
        </p:txBody>
      </p:sp>
    </p:spTree>
    <p:extLst>
      <p:ext uri="{BB962C8B-B14F-4D97-AF65-F5344CB8AC3E}">
        <p14:creationId xmlns:p14="http://schemas.microsoft.com/office/powerpoint/2010/main" val="29086871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TotalTime>
  <Words>767</Words>
  <Application>Microsoft Office PowerPoint</Application>
  <PresentationFormat>A4 Paper (210x297 mm)</PresentationFormat>
  <Paragraphs>75</Paragraphs>
  <Slides>17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Comic Sans MS</vt:lpstr>
      <vt:lpstr>Office Theme</vt:lpstr>
      <vt:lpstr>New Beginnings</vt:lpstr>
      <vt:lpstr>Where is Chellaston Academy? Can you guess where it is?</vt:lpstr>
      <vt:lpstr>PowerPoint Presentation</vt:lpstr>
      <vt:lpstr>PowerPoint Presentation</vt:lpstr>
      <vt:lpstr>PowerPoint Presentation</vt:lpstr>
      <vt:lpstr>PowerPoint Presentation</vt:lpstr>
      <vt:lpstr>PowerPoint Presentation</vt:lpstr>
      <vt:lpstr>Learning your way around the school.</vt:lpstr>
      <vt:lpstr>PowerPoint Presentation</vt:lpstr>
      <vt:lpstr>Finding your way around Chellaston Academy</vt:lpstr>
      <vt:lpstr>PowerPoint Presentation</vt:lpstr>
      <vt:lpstr>PowerPoint Presentation</vt:lpstr>
      <vt:lpstr>Create a map of your route from your home/school to Chellaston Academy</vt:lpstr>
      <vt:lpstr>PowerPoint Presentation</vt:lpstr>
      <vt:lpstr>PowerPoint Presentation</vt:lpstr>
      <vt:lpstr>What is good about these maps ? How could they be improved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Beginnings</dc:title>
  <dc:creator>Mr J Rock (RCK) (Staff)</dc:creator>
  <cp:lastModifiedBy>Ms M Eley (ELY) (Staff)</cp:lastModifiedBy>
  <cp:revision>6</cp:revision>
  <cp:lastPrinted>2022-06-07T09:25:14Z</cp:lastPrinted>
  <dcterms:created xsi:type="dcterms:W3CDTF">2022-05-27T08:46:04Z</dcterms:created>
  <dcterms:modified xsi:type="dcterms:W3CDTF">2022-06-16T19:03:29Z</dcterms:modified>
</cp:coreProperties>
</file>