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307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FA644-D45E-453B-A8A3-F61DE8CCAAFA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74591-61FE-4DE9-8EC5-A12E08223D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5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https://www.youtube.com/watch?v=T3ufzZey_iY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22F7-E6D8-472A-AFEF-CC3D19E92A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4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7EA6-56CC-271B-F757-D79F38644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8C070-0CC8-7EE4-C393-2C4429D83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BA40B-EBB8-C479-6ADD-6939FBAE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F07A1-B552-B6FD-E3CD-585D5B6ED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F7D13-BA6C-3156-9961-6F8C49BA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3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0D7A-89E5-B40B-2EB8-607E822D4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746BC-1335-2EE3-C63D-6A89B3622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BC49-8BA1-1276-9977-D3234FF1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4EAEF-C357-93E5-7A23-5125C875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0C52C-F619-0D13-3608-EA7A065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36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E40BC0-2982-5C3E-7469-882AF0F84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1310F-4379-0A1A-7B43-B3F8272D5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6988-2937-7EC1-08D1-A9440AFC2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DD3F-D712-D89B-EF4D-FC2396202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8DD43-1D87-0E45-247E-7DC6DD1D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40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AE1B-EF5D-4672-9FB7-8B6DCDFD3476}" type="slidenum">
              <a:rPr lang="en-GB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2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D824-1B82-26D3-6595-BBDEBC10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46EF7-734B-11FB-C636-63B9AD63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2FAB-663C-CA74-E6BD-F966051C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8DD93-F037-FE3C-A9EB-C3AED720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33648-A9B1-031B-11F9-5C12BF84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8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DDA5-FB4F-397E-BF26-602CE3FBA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5FAE-9506-7BDB-E17D-D8BC4C59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38082-E2D3-D156-0880-C3B22918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66EB3-2E88-CCE5-6702-2EB5513E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6F0EA-C959-A763-1B57-706BBB46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9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3676-9E3C-A882-799E-0036D57B4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8C94-D04C-ACF3-CBEC-5F3D1A4B1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BDEAF-D2BF-36FA-8A21-9649B813A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67567-1283-431B-4523-DA1BA1FD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82439-1C3C-CF57-567E-1FF45226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549AC7-7669-1160-9698-F6F8B886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04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1F83-5192-0CD0-F1B2-06BA6D4E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27AC2-3474-20DC-5EAD-E1FB524E1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6CAD9-131D-73E4-9C75-946B2F063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DC7B29-C294-943D-995D-A8B0707DE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FA945-DB4F-787E-A480-2521D02EF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FE44E-8A76-24D1-2FF7-B0E0026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7E4343-12E3-D8F5-D314-B12BEFF1F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F44ED-533A-8372-2E40-B1E4379C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7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446B0-65F3-9624-3646-E7EB0077D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91066-9346-BA6D-6C25-6859128B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524E6-EE24-82B7-651B-E225D902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CFF49-EB32-3B75-9DAB-6260294C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3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8939B-90A0-B657-B614-5BF84B36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6387A-B06C-C283-BB21-B77B07E9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C271-0D3D-99C8-92DB-5534E5FC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2ABD-C7AB-3AE7-F757-E5F3C854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80AC-E16D-245F-296D-D9999426A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9DB83-EEF7-6B14-1E17-8151A1B47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3FD4B-E69C-0A77-40C2-31C0FFB43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47C80-AF56-4C77-507D-EF059AAF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4DF9D-F0CD-677D-75E5-559FF88F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6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C1CF-E385-7B76-F285-429327E6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10A16-2FC6-C0A1-B99C-75A27F67D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E819E-9F9D-608F-E189-AAE6D5697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133DC-74A7-6F61-0FB1-D295E383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ED71-AECA-A2DC-1555-6DBCC780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0FB34-AB30-22B2-23FD-C62E68F5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3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1EE04-25F1-1F44-3F7F-AE0C5AF0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E9482-693B-F5C4-FA0F-1CCC8D344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C9C4B-45C0-2E1E-E193-9D0EC0E00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9492-F59E-4180-B07F-32BD626EAF93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85A46-0B4D-9D66-6479-96977385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67B9B-B15D-EE71-37C2-C27732642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FA24-353F-441E-B63A-88BF9721F6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4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EG4OhlS3J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T3ufzZey_iY?feature=oembed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DE90D-FCBA-A6E3-6D33-00B82585E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37" r="-1" b="-1"/>
          <a:stretch/>
        </p:blipFill>
        <p:spPr>
          <a:xfrm>
            <a:off x="0" y="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F5B312-60C6-3166-D517-E381C64B4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427"/>
            <a:ext cx="9144000" cy="1063898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</a:rPr>
              <a:t>Year 6 Transition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85C63-A8EF-9F07-59AD-ED9D6435E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65" y="2118088"/>
            <a:ext cx="9144000" cy="15361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8000" b="1" dirty="0">
                <a:solidFill>
                  <a:schemeClr val="bg1"/>
                </a:solidFill>
              </a:rPr>
              <a:t>Music - Ostinatos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72475-7359-AEBE-4C27-636F3442BD5E}"/>
              </a:ext>
            </a:extLst>
          </p:cNvPr>
          <p:cNvSpPr txBox="1"/>
          <p:nvPr/>
        </p:nvSpPr>
        <p:spPr>
          <a:xfrm>
            <a:off x="908916" y="4880012"/>
            <a:ext cx="1037416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Lesson 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To identify what an </a:t>
            </a:r>
            <a:r>
              <a:rPr lang="en-GB" sz="2400" dirty="0" err="1">
                <a:solidFill>
                  <a:schemeClr val="bg1"/>
                </a:solidFill>
              </a:rPr>
              <a:t>Ostonato</a:t>
            </a:r>
            <a:r>
              <a:rPr lang="en-GB" sz="2400" dirty="0">
                <a:solidFill>
                  <a:schemeClr val="bg1"/>
                </a:solidFill>
              </a:rPr>
              <a:t> is and how it can be used to create musical performances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To learn how to make your own Ostinatos and perform within a group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6749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BFE0-4DD9-70F5-F657-C1B69D98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4C2F-74B6-27E6-52B4-7A2369C5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Was it successful?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Did they:</a:t>
            </a:r>
          </a:p>
          <a:p>
            <a:pPr>
              <a:buFontTx/>
              <a:buChar char="-"/>
            </a:pPr>
            <a:r>
              <a:rPr lang="en-GB" dirty="0"/>
              <a:t>Each have different sounding Ostinatos?</a:t>
            </a:r>
          </a:p>
          <a:p>
            <a:pPr>
              <a:buFontTx/>
              <a:buChar char="-"/>
            </a:pPr>
            <a:r>
              <a:rPr lang="en-GB" dirty="0"/>
              <a:t>Perform in time to each other?</a:t>
            </a:r>
          </a:p>
          <a:p>
            <a:pPr>
              <a:buFontTx/>
              <a:buChar char="-"/>
            </a:pPr>
            <a:r>
              <a:rPr lang="en-GB" dirty="0"/>
              <a:t>Have a good structure? </a:t>
            </a:r>
          </a:p>
        </p:txBody>
      </p:sp>
    </p:spTree>
    <p:extLst>
      <p:ext uri="{BB962C8B-B14F-4D97-AF65-F5344CB8AC3E}">
        <p14:creationId xmlns:p14="http://schemas.microsoft.com/office/powerpoint/2010/main" val="400762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39A3-34C3-66E4-7B68-AD3F7AA93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to the track </a:t>
            </a:r>
          </a:p>
        </p:txBody>
      </p:sp>
      <p:pic>
        <p:nvPicPr>
          <p:cNvPr id="4" name="Online Media 3" title="Et boucle La Bottine">
            <a:hlinkClick r:id="" action="ppaction://media"/>
            <a:extLst>
              <a:ext uri="{FF2B5EF4-FFF2-40B4-BE49-F238E27FC236}">
                <a16:creationId xmlns:a16="http://schemas.microsoft.com/office/drawing/2014/main" id="{28C32864-CA40-223C-0962-0BD53C4EAC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7738" y="1690688"/>
            <a:ext cx="5802312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1614C1-73DD-4162-8C58-C7EA8A016549}"/>
              </a:ext>
            </a:extLst>
          </p:cNvPr>
          <p:cNvSpPr txBox="1"/>
          <p:nvPr/>
        </p:nvSpPr>
        <p:spPr>
          <a:xfrm>
            <a:off x="7058024" y="1905000"/>
            <a:ext cx="50196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This piece of music is made up entirely of </a:t>
            </a:r>
            <a:r>
              <a:rPr lang="en-GB" sz="4000" b="1" dirty="0"/>
              <a:t>Ostinatos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Can you work out what an Ostinato is?</a:t>
            </a:r>
          </a:p>
        </p:txBody>
      </p:sp>
    </p:spTree>
    <p:extLst>
      <p:ext uri="{BB962C8B-B14F-4D97-AF65-F5344CB8AC3E}">
        <p14:creationId xmlns:p14="http://schemas.microsoft.com/office/powerpoint/2010/main" val="180423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05E3-E217-F672-98DD-4EDDD2D58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558473"/>
            <a:ext cx="11647055" cy="1514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Ostinato = </a:t>
            </a:r>
            <a:r>
              <a:rPr lang="en-GB" sz="4800" b="1" dirty="0"/>
              <a:t>A repeated musical pattern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EE4591-DA1F-82DA-B253-A78BFC97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75" y="3704506"/>
            <a:ext cx="3400450" cy="196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42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arry Potter Puppet Pal Ostinato Projec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13161" y="1179239"/>
            <a:ext cx="8327678" cy="5503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34D27-10F9-FA7D-C332-672A17DD7E2F}"/>
              </a:ext>
            </a:extLst>
          </p:cNvPr>
          <p:cNvSpPr txBox="1"/>
          <p:nvPr/>
        </p:nvSpPr>
        <p:spPr>
          <a:xfrm>
            <a:off x="866775" y="438150"/>
            <a:ext cx="1122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Still confused? Let Harry Potter demonstrate…</a:t>
            </a:r>
          </a:p>
        </p:txBody>
      </p:sp>
    </p:spTree>
    <p:extLst>
      <p:ext uri="{BB962C8B-B14F-4D97-AF65-F5344CB8AC3E}">
        <p14:creationId xmlns:p14="http://schemas.microsoft.com/office/powerpoint/2010/main" val="25211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Get into groups of between 4 - 6</a:t>
            </a:r>
          </a:p>
          <a:p>
            <a:r>
              <a:rPr lang="en-GB" sz="3200" dirty="0"/>
              <a:t>Choose a category (e.g. Fruit, types of car, countries, cities etc)</a:t>
            </a:r>
          </a:p>
          <a:p>
            <a:r>
              <a:rPr lang="en-GB" sz="3200" dirty="0"/>
              <a:t>Assign each person ONE word from that topic</a:t>
            </a:r>
          </a:p>
          <a:p>
            <a:r>
              <a:rPr lang="en-GB" sz="3200" dirty="0"/>
              <a:t>Make up an Ostinato for your word:</a:t>
            </a:r>
          </a:p>
          <a:p>
            <a:pPr marL="0" indent="0">
              <a:buNone/>
            </a:pPr>
            <a:r>
              <a:rPr lang="en-GB" sz="3200" dirty="0"/>
              <a:t>Try and make each ostinato different to each other </a:t>
            </a:r>
          </a:p>
          <a:p>
            <a:pPr marL="0" indent="0">
              <a:buNone/>
            </a:pPr>
            <a:r>
              <a:rPr lang="en-GB" sz="3200" dirty="0"/>
              <a:t>(different </a:t>
            </a:r>
            <a:r>
              <a:rPr lang="en-GB" sz="3200" b="1" dirty="0"/>
              <a:t>pitch</a:t>
            </a:r>
            <a:r>
              <a:rPr lang="en-GB" sz="3200" dirty="0"/>
              <a:t> / </a:t>
            </a:r>
            <a:r>
              <a:rPr lang="en-GB" sz="3200" b="1" dirty="0"/>
              <a:t>length</a:t>
            </a:r>
            <a:r>
              <a:rPr lang="en-GB" sz="3200" dirty="0"/>
              <a:t> / </a:t>
            </a:r>
            <a:r>
              <a:rPr lang="en-GB" sz="3200" b="1" dirty="0"/>
              <a:t>speed</a:t>
            </a:r>
            <a:r>
              <a:rPr lang="en-GB" sz="3200" dirty="0"/>
              <a:t> / </a:t>
            </a:r>
            <a:r>
              <a:rPr lang="en-GB" sz="3200" b="1" dirty="0"/>
              <a:t>volume</a:t>
            </a:r>
            <a:r>
              <a:rPr lang="en-GB" sz="3200" dirty="0"/>
              <a:t>)</a:t>
            </a:r>
          </a:p>
          <a:p>
            <a:r>
              <a:rPr lang="en-GB" sz="3200" dirty="0"/>
              <a:t>Aim to compose a 1 minute piece using your ostinatos.</a:t>
            </a:r>
          </a:p>
        </p:txBody>
      </p:sp>
    </p:spTree>
    <p:extLst>
      <p:ext uri="{BB962C8B-B14F-4D97-AF65-F5344CB8AC3E}">
        <p14:creationId xmlns:p14="http://schemas.microsoft.com/office/powerpoint/2010/main" val="5764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E61B-2524-09DB-D530-0039EB18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Structuring your compositions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DC6FD-DB12-9FB3-6DC6-5B93B4AA4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Try and think how to </a:t>
            </a:r>
            <a:r>
              <a:rPr lang="en-GB" sz="4000" b="1" dirty="0"/>
              <a:t>Structure</a:t>
            </a:r>
            <a:r>
              <a:rPr lang="en-GB" dirty="0"/>
              <a:t> your pieces: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/>
              <a:t>How will it start?</a:t>
            </a:r>
          </a:p>
          <a:p>
            <a:pPr marL="0" indent="0">
              <a:buNone/>
            </a:pPr>
            <a:r>
              <a:rPr lang="en-GB" sz="4400" dirty="0"/>
              <a:t>What happens in the middle?</a:t>
            </a:r>
          </a:p>
          <a:p>
            <a:pPr marL="0" indent="0">
              <a:buNone/>
            </a:pPr>
            <a:r>
              <a:rPr lang="en-GB" sz="4400" dirty="0"/>
              <a:t>How will it end?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1B784-B8A5-FA7E-BA3B-CEAA1AAE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123825"/>
            <a:ext cx="2915774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BFE0-4DD9-70F5-F657-C1B69D98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D4C2F-74B6-27E6-52B4-7A2369C5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Was it successful?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Did they:</a:t>
            </a:r>
          </a:p>
          <a:p>
            <a:pPr>
              <a:buFontTx/>
              <a:buChar char="-"/>
            </a:pPr>
            <a:r>
              <a:rPr lang="en-GB" dirty="0"/>
              <a:t>Each have different sounding Ostinatos?</a:t>
            </a:r>
          </a:p>
          <a:p>
            <a:pPr>
              <a:buFontTx/>
              <a:buChar char="-"/>
            </a:pPr>
            <a:r>
              <a:rPr lang="en-GB" dirty="0"/>
              <a:t>Perform in time to each other?</a:t>
            </a:r>
          </a:p>
          <a:p>
            <a:pPr>
              <a:buFontTx/>
              <a:buChar char="-"/>
            </a:pPr>
            <a:r>
              <a:rPr lang="en-GB" dirty="0"/>
              <a:t>Have a good structure? </a:t>
            </a:r>
          </a:p>
        </p:txBody>
      </p:sp>
    </p:spTree>
    <p:extLst>
      <p:ext uri="{BB962C8B-B14F-4D97-AF65-F5344CB8AC3E}">
        <p14:creationId xmlns:p14="http://schemas.microsoft.com/office/powerpoint/2010/main" val="226294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task 2 (optional if 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Now you have successfully created a piece using </a:t>
            </a:r>
            <a:r>
              <a:rPr lang="en-GB" sz="3200" b="1" dirty="0"/>
              <a:t>VOCAL</a:t>
            </a:r>
            <a:r>
              <a:rPr lang="en-GB" sz="3200" dirty="0"/>
              <a:t> ostinatos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Let’s try the same thing, but with BODY PERCUSSION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Put together a new 1 – minute performance using body percussion Ostinatos (see next slide)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168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3392D-A136-4D2F-8442-C603B21A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Body Percussion?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88B9-C87D-40C9-9394-D42FF04413E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1145078" cy="7056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How can we create Music without any instruments or singing??!</a:t>
            </a:r>
          </a:p>
        </p:txBody>
      </p:sp>
      <p:pic>
        <p:nvPicPr>
          <p:cNvPr id="5" name="Online Media 4" title="Body Percussion duet by Beat Goes On">
            <a:hlinkClick r:id="" action="ppaction://media"/>
            <a:extLst>
              <a:ext uri="{FF2B5EF4-FFF2-40B4-BE49-F238E27FC236}">
                <a16:creationId xmlns:a16="http://schemas.microsoft.com/office/drawing/2014/main" id="{4E953D73-40F7-45D3-A485-98F9347AEE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90102" y="2160735"/>
            <a:ext cx="7611796" cy="42816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0A9F8A-8A35-4184-BFC3-4E36BE54E243}"/>
              </a:ext>
            </a:extLst>
          </p:cNvPr>
          <p:cNvSpPr txBox="1"/>
          <p:nvPr/>
        </p:nvSpPr>
        <p:spPr>
          <a:xfrm rot="20655918">
            <a:off x="9950919" y="2515321"/>
            <a:ext cx="206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Clapping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53F8D-62B0-42EB-A11D-6A8E636342BF}"/>
              </a:ext>
            </a:extLst>
          </p:cNvPr>
          <p:cNvSpPr txBox="1"/>
          <p:nvPr/>
        </p:nvSpPr>
        <p:spPr>
          <a:xfrm rot="20655918">
            <a:off x="-38303" y="2603399"/>
            <a:ext cx="228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Stomping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8D734B-D75D-4878-AADC-9E3A806416AC}"/>
              </a:ext>
            </a:extLst>
          </p:cNvPr>
          <p:cNvSpPr txBox="1"/>
          <p:nvPr/>
        </p:nvSpPr>
        <p:spPr>
          <a:xfrm rot="20655918">
            <a:off x="438774" y="4242561"/>
            <a:ext cx="2283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Chest </a:t>
            </a:r>
          </a:p>
          <a:p>
            <a:r>
              <a:rPr lang="en-GB" sz="3600" dirty="0"/>
              <a:t>tap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7B247-95A5-42B8-A44E-A3D960D27E30}"/>
              </a:ext>
            </a:extLst>
          </p:cNvPr>
          <p:cNvSpPr txBox="1"/>
          <p:nvPr/>
        </p:nvSpPr>
        <p:spPr>
          <a:xfrm rot="20655918">
            <a:off x="9946750" y="4786179"/>
            <a:ext cx="2283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Knee tap</a:t>
            </a:r>
          </a:p>
        </p:txBody>
      </p:sp>
    </p:spTree>
    <p:extLst>
      <p:ext uri="{BB962C8B-B14F-4D97-AF65-F5344CB8AC3E}">
        <p14:creationId xmlns:p14="http://schemas.microsoft.com/office/powerpoint/2010/main" val="3254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316</Words>
  <Application>Microsoft Office PowerPoint</Application>
  <PresentationFormat>Widescreen</PresentationFormat>
  <Paragraphs>55</Paragraphs>
  <Slides>10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Year 6 Transition </vt:lpstr>
      <vt:lpstr>Listen to the track </vt:lpstr>
      <vt:lpstr>PowerPoint Presentation</vt:lpstr>
      <vt:lpstr>PowerPoint Presentation</vt:lpstr>
      <vt:lpstr>Practical task 1</vt:lpstr>
      <vt:lpstr>Structuring your compositions</vt:lpstr>
      <vt:lpstr>Perform! </vt:lpstr>
      <vt:lpstr>Practical task 2 (optional if time)</vt:lpstr>
      <vt:lpstr>What is Body Percussion?</vt:lpstr>
      <vt:lpstr>Perform!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Transition </dc:title>
  <dc:creator>Mr C Elliott (ELT) (Staff)</dc:creator>
  <cp:lastModifiedBy>Mr C Elliott (ELT) (Staff)</cp:lastModifiedBy>
  <cp:revision>1</cp:revision>
  <dcterms:created xsi:type="dcterms:W3CDTF">2022-06-10T14:18:03Z</dcterms:created>
  <dcterms:modified xsi:type="dcterms:W3CDTF">2022-06-10T14:42:06Z</dcterms:modified>
</cp:coreProperties>
</file>