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BF154-2982-0D48-BB3F-450DF93E3E6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3553532-3C80-184D-80F5-297FDED0CD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FC79506-0312-DA48-A270-42927E4BF817}"/>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5" name="Footer Placeholder 4">
            <a:extLst>
              <a:ext uri="{FF2B5EF4-FFF2-40B4-BE49-F238E27FC236}">
                <a16:creationId xmlns:a16="http://schemas.microsoft.com/office/drawing/2014/main" id="{F047D5AE-A0A9-814F-9CA0-6B24FAB8E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158D60-807E-8A40-90BB-F54C6501EDD1}"/>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1406837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F52B-4371-694B-ADFA-D1746C49BFE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3513B9F-9942-6D4A-8DA8-0D9635DEEE5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69003BB-EBE9-2846-8F3B-814543CA26C8}"/>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5" name="Footer Placeholder 4">
            <a:extLst>
              <a:ext uri="{FF2B5EF4-FFF2-40B4-BE49-F238E27FC236}">
                <a16:creationId xmlns:a16="http://schemas.microsoft.com/office/drawing/2014/main" id="{4400A28C-A077-1B41-ADFE-AD3708EEFE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A9DC1C-DD3E-7D42-B111-EF18B3C409AE}"/>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389076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8F681A-35FE-664B-BC43-377D057EAF7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F6A7897-0FFE-D846-BFDF-C1C01A1E431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F32D744-32C6-8941-8B73-9DBFE7F675A4}"/>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5" name="Footer Placeholder 4">
            <a:extLst>
              <a:ext uri="{FF2B5EF4-FFF2-40B4-BE49-F238E27FC236}">
                <a16:creationId xmlns:a16="http://schemas.microsoft.com/office/drawing/2014/main" id="{F389A990-46D2-3F4D-B7FF-4E5E9F2115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E9E1B-7EA4-4F4B-8449-1386CD14BC7E}"/>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2797157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EA989-747D-8840-BE2B-6CCA1319FEA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42486E3-378B-7846-A88F-213EC2A8230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F43B2FA-7E75-7543-BE09-903787100541}"/>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5" name="Footer Placeholder 4">
            <a:extLst>
              <a:ext uri="{FF2B5EF4-FFF2-40B4-BE49-F238E27FC236}">
                <a16:creationId xmlns:a16="http://schemas.microsoft.com/office/drawing/2014/main" id="{E645E326-C20B-6649-94B2-1F9257A01D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6A5465-C49A-9D4C-9C8D-B6F03A1D76C6}"/>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524737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90A4A-8914-D945-B370-B812269B2BF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112AD3D-2D03-0E40-9A0B-21F08EA586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647AC36-56F9-5F45-BEFA-B13CA22A5A18}"/>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5" name="Footer Placeholder 4">
            <a:extLst>
              <a:ext uri="{FF2B5EF4-FFF2-40B4-BE49-F238E27FC236}">
                <a16:creationId xmlns:a16="http://schemas.microsoft.com/office/drawing/2014/main" id="{86EDBF20-EE8F-4E40-AAD5-F52EEB2A22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60D816-E934-A74C-8F39-A327DD924163}"/>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1728865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2E4F1-07C0-5040-B183-99C8F8FC5F4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97CA7A3-4E1D-0341-BFE5-E2EC578471B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B1BC4CB-C8AA-C941-835E-A18144AB29E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236D390-5F9D-0F49-AAAC-86966F5B0153}"/>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6" name="Footer Placeholder 5">
            <a:extLst>
              <a:ext uri="{FF2B5EF4-FFF2-40B4-BE49-F238E27FC236}">
                <a16:creationId xmlns:a16="http://schemas.microsoft.com/office/drawing/2014/main" id="{F6A32FB9-CC04-5F49-8476-C98FB1BE0D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9E22A9-B2E1-6E43-8B5A-8ADE398595AA}"/>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199554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2B343-474B-604A-8EAA-3E8D3F2CB989}"/>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77EF7D9-2F94-6146-B10D-E3606BFA1F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DC0DA11-51DD-EC4E-9A46-DCA297C1568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26E944E-ABAD-E14B-953A-FFB0E93C91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05907B2-F0B5-FA40-A176-4C2641A037C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2209648-7036-CA4B-9F32-C2B51825025D}"/>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8" name="Footer Placeholder 7">
            <a:extLst>
              <a:ext uri="{FF2B5EF4-FFF2-40B4-BE49-F238E27FC236}">
                <a16:creationId xmlns:a16="http://schemas.microsoft.com/office/drawing/2014/main" id="{15746534-6F66-D043-929E-F5A74E226D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7C20D4-7702-A245-86EC-2BD519EB00F8}"/>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4013614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68BA0-58D3-B84D-8687-7AC2CA162C4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0AA3F033-98AE-C044-BDD8-9A4D1BA2003A}"/>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4" name="Footer Placeholder 3">
            <a:extLst>
              <a:ext uri="{FF2B5EF4-FFF2-40B4-BE49-F238E27FC236}">
                <a16:creationId xmlns:a16="http://schemas.microsoft.com/office/drawing/2014/main" id="{CE2B72ED-39D2-6C49-A2B1-14D0CDF9183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67A92-4EDE-234A-A7D8-E711B480CA64}"/>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1707425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610A06-DA38-C349-93D9-0EDEA8F538D8}"/>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3" name="Footer Placeholder 2">
            <a:extLst>
              <a:ext uri="{FF2B5EF4-FFF2-40B4-BE49-F238E27FC236}">
                <a16:creationId xmlns:a16="http://schemas.microsoft.com/office/drawing/2014/main" id="{412A415C-D300-1149-A1F5-489AE500B9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FF1B3A-FFF0-FF47-8190-DE98389ECA93}"/>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1568858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A870F-506B-2942-9BC4-F329B8BC58E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9E94EA2-F9A0-5344-BA74-26C0A7EA9C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0F12A76-9BD7-0F42-97EB-1D559F7286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A31E0DF-DC36-9144-81AB-86935C101EEE}"/>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6" name="Footer Placeholder 5">
            <a:extLst>
              <a:ext uri="{FF2B5EF4-FFF2-40B4-BE49-F238E27FC236}">
                <a16:creationId xmlns:a16="http://schemas.microsoft.com/office/drawing/2014/main" id="{CCDAB70B-8379-6746-909B-055FB6CDA2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2F9C4B-372B-C946-98B9-FDD11DC55273}"/>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1279941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1F7AB-B640-F54C-87AF-27B69268F47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12FF041B-7ACD-CC4B-BDDC-4ED520747A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C77207-AE9C-F145-B407-9A09147A68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28A08F5-A721-A54C-B82E-76E81FE5538F}"/>
              </a:ext>
            </a:extLst>
          </p:cNvPr>
          <p:cNvSpPr>
            <a:spLocks noGrp="1"/>
          </p:cNvSpPr>
          <p:nvPr>
            <p:ph type="dt" sz="half" idx="10"/>
          </p:nvPr>
        </p:nvSpPr>
        <p:spPr/>
        <p:txBody>
          <a:bodyPr/>
          <a:lstStyle/>
          <a:p>
            <a:fld id="{120F7A68-6692-704F-BAB6-BEA80EA90E56}" type="datetimeFigureOut">
              <a:rPr lang="en-US" smtClean="0"/>
              <a:t>3/31/2020</a:t>
            </a:fld>
            <a:endParaRPr lang="en-US"/>
          </a:p>
        </p:txBody>
      </p:sp>
      <p:sp>
        <p:nvSpPr>
          <p:cNvPr id="6" name="Footer Placeholder 5">
            <a:extLst>
              <a:ext uri="{FF2B5EF4-FFF2-40B4-BE49-F238E27FC236}">
                <a16:creationId xmlns:a16="http://schemas.microsoft.com/office/drawing/2014/main" id="{7F2FB3EB-2F7D-594A-9C11-3CC012E336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41BB09-4A22-AB40-9A36-F5B416E75895}"/>
              </a:ext>
            </a:extLst>
          </p:cNvPr>
          <p:cNvSpPr>
            <a:spLocks noGrp="1"/>
          </p:cNvSpPr>
          <p:nvPr>
            <p:ph type="sldNum" sz="quarter" idx="12"/>
          </p:nvPr>
        </p:nvSpPr>
        <p:spPr/>
        <p:txBody>
          <a:bodyPr/>
          <a:lstStyle/>
          <a:p>
            <a:fld id="{B21CAC00-E6E1-FD49-B266-49F028464C33}" type="slidenum">
              <a:rPr lang="en-US" smtClean="0"/>
              <a:t>‹#›</a:t>
            </a:fld>
            <a:endParaRPr lang="en-US"/>
          </a:p>
        </p:txBody>
      </p:sp>
    </p:spTree>
    <p:extLst>
      <p:ext uri="{BB962C8B-B14F-4D97-AF65-F5344CB8AC3E}">
        <p14:creationId xmlns:p14="http://schemas.microsoft.com/office/powerpoint/2010/main" val="473567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0BDF66-B026-564D-BECD-EAB5E33BF8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EEAC54B-09E7-9E41-9A40-736C9ECAFB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3550A5E-9ABC-3B43-B24B-D949A8D3CE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0F7A68-6692-704F-BAB6-BEA80EA90E56}" type="datetimeFigureOut">
              <a:rPr lang="en-US" smtClean="0"/>
              <a:t>3/31/2020</a:t>
            </a:fld>
            <a:endParaRPr lang="en-US"/>
          </a:p>
        </p:txBody>
      </p:sp>
      <p:sp>
        <p:nvSpPr>
          <p:cNvPr id="5" name="Footer Placeholder 4">
            <a:extLst>
              <a:ext uri="{FF2B5EF4-FFF2-40B4-BE49-F238E27FC236}">
                <a16:creationId xmlns:a16="http://schemas.microsoft.com/office/drawing/2014/main" id="{8D7D87BD-B762-4641-B996-D6957BD584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9DA475-3B86-8D49-A558-4BCB95B800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CAC00-E6E1-FD49-B266-49F028464C33}" type="slidenum">
              <a:rPr lang="en-US" smtClean="0"/>
              <a:t>‹#›</a:t>
            </a:fld>
            <a:endParaRPr lang="en-US"/>
          </a:p>
        </p:txBody>
      </p:sp>
    </p:spTree>
    <p:extLst>
      <p:ext uri="{BB962C8B-B14F-4D97-AF65-F5344CB8AC3E}">
        <p14:creationId xmlns:p14="http://schemas.microsoft.com/office/powerpoint/2010/main" val="3371988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0448D-A0A0-EB40-B422-9E24E4D55E0E}"/>
              </a:ext>
            </a:extLst>
          </p:cNvPr>
          <p:cNvSpPr>
            <a:spLocks noGrp="1"/>
          </p:cNvSpPr>
          <p:nvPr>
            <p:ph type="ctrTitle"/>
          </p:nvPr>
        </p:nvSpPr>
        <p:spPr>
          <a:xfrm>
            <a:off x="1675191" y="-806752"/>
            <a:ext cx="9144000" cy="2387600"/>
          </a:xfrm>
        </p:spPr>
        <p:txBody>
          <a:bodyPr/>
          <a:lstStyle/>
          <a:p>
            <a:r>
              <a:rPr lang="en-GB" u="sng" dirty="0"/>
              <a:t>Postcard for a year 6</a:t>
            </a:r>
            <a:endParaRPr lang="en-US" u="sng" dirty="0"/>
          </a:p>
        </p:txBody>
      </p:sp>
      <p:sp>
        <p:nvSpPr>
          <p:cNvPr id="3" name="Subtitle 2">
            <a:extLst>
              <a:ext uri="{FF2B5EF4-FFF2-40B4-BE49-F238E27FC236}">
                <a16:creationId xmlns:a16="http://schemas.microsoft.com/office/drawing/2014/main" id="{1D1D543A-C32C-2149-8CD4-0B0F641DDB8D}"/>
              </a:ext>
            </a:extLst>
          </p:cNvPr>
          <p:cNvSpPr>
            <a:spLocks noGrp="1"/>
          </p:cNvSpPr>
          <p:nvPr>
            <p:ph type="subTitle" idx="1"/>
          </p:nvPr>
        </p:nvSpPr>
        <p:spPr>
          <a:xfrm>
            <a:off x="1675191" y="1580848"/>
            <a:ext cx="9144000" cy="4743676"/>
          </a:xfrm>
        </p:spPr>
        <p:txBody>
          <a:bodyPr>
            <a:normAutofit fontScale="77500" lnSpcReduction="20000"/>
          </a:bodyPr>
          <a:lstStyle/>
          <a:p>
            <a:r>
              <a:rPr lang="en-GB" dirty="0">
                <a:latin typeface="Brush Script MT" panose="020F0502020204030204" pitchFamily="34" charset="0"/>
              </a:rPr>
              <a:t>To year 6,</a:t>
            </a:r>
          </a:p>
          <a:p>
            <a:r>
              <a:rPr lang="en-GB" dirty="0">
                <a:latin typeface="Adobe Caslon Pro Bold" panose="0205070206050A020403" pitchFamily="18" charset="0"/>
              </a:rPr>
              <a:t>Pl</a:t>
            </a:r>
            <a:r>
              <a:rPr lang="en-GB" sz="2800" dirty="0">
                <a:latin typeface="Adobe Caslon Pro Bold" panose="0205070206050A020403" pitchFamily="18" charset="0"/>
              </a:rPr>
              <a:t>ease don’t worry about being in year </a:t>
            </a:r>
            <a:r>
              <a:rPr lang="en-GB" sz="2800">
                <a:latin typeface="Adobe Caslon Pro Bold" panose="0205070206050A020403" pitchFamily="18" charset="0"/>
              </a:rPr>
              <a:t>7 .My </a:t>
            </a:r>
            <a:r>
              <a:rPr lang="en-GB" sz="2800" dirty="0">
                <a:latin typeface="Adobe Caslon Pro Bold" panose="0205070206050A020403" pitchFamily="18" charset="0"/>
              </a:rPr>
              <a:t>experience in year 7 was that I’m not going to be able to do all the school work, but I was wrong. Here are some rules that you might want to follow to help you on your journey through year 7. Listen when some else is talking because you will get told off. Don’t mess around. Don’t be naughty.follow all the rule. If you are told to do something just do it. And finally do all the school/home work that you have got give. </a:t>
            </a:r>
          </a:p>
          <a:p>
            <a:endParaRPr lang="en-GB" sz="2800" dirty="0">
              <a:latin typeface="Adobe Caslon Pro Bold" panose="0205070206050A020403" pitchFamily="18" charset="0"/>
            </a:endParaRPr>
          </a:p>
          <a:p>
            <a:r>
              <a:rPr lang="en-GB" sz="2800" dirty="0">
                <a:latin typeface="Adobe Caslon Pro Bold" panose="0205070206050A020403" pitchFamily="18" charset="0"/>
              </a:rPr>
              <a:t>Also remember to have fun. Moving from primary to secondary school is a bit scary because you don’t know if your going to make new friends. YOU WILL! When I first went to secondary school I didn’t think that I would make any new friend but I did. I’m not friend with half of my friends that I came to this school. My new best friend went to a different school. Enjoy your first year in secondary school it will go really fast.</a:t>
            </a:r>
          </a:p>
          <a:p>
            <a:endParaRPr lang="en-GB" sz="2800" dirty="0">
              <a:latin typeface="Gigi" pitchFamily="82" charset="77"/>
            </a:endParaRPr>
          </a:p>
          <a:p>
            <a:r>
              <a:rPr lang="en-GB" sz="2800" dirty="0">
                <a:latin typeface="Gigi" pitchFamily="82" charset="77"/>
              </a:rPr>
              <a:t>Kaci.</a:t>
            </a:r>
            <a:endParaRPr lang="en-GB" sz="2800" dirty="0">
              <a:latin typeface="Gigi" panose="020F0502020204030204" pitchFamily="34" charset="0"/>
            </a:endParaRPr>
          </a:p>
        </p:txBody>
      </p:sp>
    </p:spTree>
    <p:extLst>
      <p:ext uri="{BB962C8B-B14F-4D97-AF65-F5344CB8AC3E}">
        <p14:creationId xmlns:p14="http://schemas.microsoft.com/office/powerpoint/2010/main" val="148506674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 Bold</vt:lpstr>
      <vt:lpstr>Arial</vt:lpstr>
      <vt:lpstr>Brush Script MT</vt:lpstr>
      <vt:lpstr>Calibri</vt:lpstr>
      <vt:lpstr>Calibri Light</vt:lpstr>
      <vt:lpstr>Gigi</vt:lpstr>
      <vt:lpstr>Office Theme</vt:lpstr>
      <vt:lpstr>Postcard for a year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Postcard for a year 6</dc:title>
  <dc:creator>Kacie-May Bennett</dc:creator>
  <cp:lastModifiedBy>Kelly Grimwood (Staff)</cp:lastModifiedBy>
  <cp:revision>3</cp:revision>
  <dcterms:created xsi:type="dcterms:W3CDTF">2020-03-31T13:39:57Z</dcterms:created>
  <dcterms:modified xsi:type="dcterms:W3CDTF">2020-03-31T14:09:49Z</dcterms:modified>
</cp:coreProperties>
</file>