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3A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E3DE-F96D-4BDC-B8ED-5BD1AAEA7B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7DE8E-D235-43D9-B33A-C2F857AF8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318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E3DE-F96D-4BDC-B8ED-5BD1AAEA7B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7DE8E-D235-43D9-B33A-C2F857AF8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667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E3DE-F96D-4BDC-B8ED-5BD1AAEA7B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7DE8E-D235-43D9-B33A-C2F857AF86D4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187214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E3DE-F96D-4BDC-B8ED-5BD1AAEA7B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7DE8E-D235-43D9-B33A-C2F857AF8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7068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E3DE-F96D-4BDC-B8ED-5BD1AAEA7B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7DE8E-D235-43D9-B33A-C2F857AF86D4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7132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E3DE-F96D-4BDC-B8ED-5BD1AAEA7B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7DE8E-D235-43D9-B33A-C2F857AF8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790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E3DE-F96D-4BDC-B8ED-5BD1AAEA7B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7DE8E-D235-43D9-B33A-C2F857AF8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072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E3DE-F96D-4BDC-B8ED-5BD1AAEA7B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7DE8E-D235-43D9-B33A-C2F857AF8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866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E3DE-F96D-4BDC-B8ED-5BD1AAEA7B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7DE8E-D235-43D9-B33A-C2F857AF8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013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E3DE-F96D-4BDC-B8ED-5BD1AAEA7B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7DE8E-D235-43D9-B33A-C2F857AF8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039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E3DE-F96D-4BDC-B8ED-5BD1AAEA7B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7DE8E-D235-43D9-B33A-C2F857AF8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360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E3DE-F96D-4BDC-B8ED-5BD1AAEA7B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7DE8E-D235-43D9-B33A-C2F857AF8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40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E3DE-F96D-4BDC-B8ED-5BD1AAEA7B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7DE8E-D235-43D9-B33A-C2F857AF8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225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E3DE-F96D-4BDC-B8ED-5BD1AAEA7B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7DE8E-D235-43D9-B33A-C2F857AF8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907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E3DE-F96D-4BDC-B8ED-5BD1AAEA7B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7DE8E-D235-43D9-B33A-C2F857AF8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553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E3DE-F96D-4BDC-B8ED-5BD1AAEA7B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7DE8E-D235-43D9-B33A-C2F857AF8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09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6E3DE-F96D-4BDC-B8ED-5BD1AAEA7BA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87DE8E-D235-43D9-B33A-C2F857AF8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459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1513" y="1"/>
            <a:ext cx="9996487" cy="1500187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Year 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756" y="1500188"/>
            <a:ext cx="9144000" cy="4959932"/>
          </a:xfrm>
        </p:spPr>
        <p:txBody>
          <a:bodyPr>
            <a:normAutofit/>
          </a:bodyPr>
          <a:lstStyle/>
          <a:p>
            <a:pPr algn="l"/>
            <a:r>
              <a:rPr lang="en-GB" sz="2400" dirty="0">
                <a:solidFill>
                  <a:srgbClr val="7030A0"/>
                </a:solidFill>
              </a:rPr>
              <a:t>Hello just to let you know what year 7 is going to be like</a:t>
            </a:r>
          </a:p>
          <a:p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B050"/>
                </a:solidFill>
              </a:rPr>
              <a:t>Initially I was nervous (which is normal) but actually year 7 is fun and all the teachers are nice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accent5"/>
                </a:solidFill>
              </a:rPr>
              <a:t>You learn lots of new and exciting stuff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B0F0"/>
                </a:solidFill>
              </a:rPr>
              <a:t>You might be nervous but you don’t need to be because everyone is friendly.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FF0000"/>
                </a:solidFill>
              </a:rPr>
              <a:t>If you ever feel sad there are people around to help ad support you so you are never alone.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273A89"/>
                </a:solidFill>
              </a:rPr>
              <a:t>So my advice to you is to enjoy yourself in year 7 and try new things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B050"/>
                </a:solidFill>
              </a:rPr>
              <a:t>You have nothing to worry about have fun!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62114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106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To Year 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Year 6</dc:title>
  <dc:creator>Windows User</dc:creator>
  <cp:lastModifiedBy>Mrs K Grimwood (GWD) (Staff)</cp:lastModifiedBy>
  <cp:revision>2</cp:revision>
  <dcterms:created xsi:type="dcterms:W3CDTF">2020-05-20T09:53:33Z</dcterms:created>
  <dcterms:modified xsi:type="dcterms:W3CDTF">2020-05-20T10:16:05Z</dcterms:modified>
</cp:coreProperties>
</file>