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1" r:id="rId8"/>
    <p:sldId id="266" r:id="rId9"/>
    <p:sldId id="260" r:id="rId10"/>
    <p:sldId id="262" r:id="rId11"/>
    <p:sldId id="263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3758-A02F-4A5D-BBAD-B2FF8B44CAE5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F0F0A14A-7789-4F06-89C3-7DC8407C23B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893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3758-A02F-4A5D-BBAD-B2FF8B44CAE5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14A-7789-4F06-89C3-7DC8407C2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46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3758-A02F-4A5D-BBAD-B2FF8B44CAE5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14A-7789-4F06-89C3-7DC8407C23B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92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3758-A02F-4A5D-BBAD-B2FF8B44CAE5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14A-7789-4F06-89C3-7DC8407C23B7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65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3758-A02F-4A5D-BBAD-B2FF8B44CAE5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14A-7789-4F06-89C3-7DC8407C23B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12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3758-A02F-4A5D-BBAD-B2FF8B44CAE5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14A-7789-4F06-89C3-7DC8407C23B7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33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3758-A02F-4A5D-BBAD-B2FF8B44CAE5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14A-7789-4F06-89C3-7DC8407C2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56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3758-A02F-4A5D-BBAD-B2FF8B44CAE5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14A-7789-4F06-89C3-7DC8407C2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3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3758-A02F-4A5D-BBAD-B2FF8B44CAE5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14A-7789-4F06-89C3-7DC8407C2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53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3758-A02F-4A5D-BBAD-B2FF8B44CAE5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14A-7789-4F06-89C3-7DC8407C23B7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18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0BC03758-A02F-4A5D-BBAD-B2FF8B44CAE5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14A-7789-4F06-89C3-7DC8407C23B7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81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03758-A02F-4A5D-BBAD-B2FF8B44CAE5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0F0A14A-7789-4F06-89C3-7DC8407C2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60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093" y="137671"/>
            <a:ext cx="4801785" cy="47617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CBC1D2-F16A-4673-8528-A1968E21AF0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122" y="137671"/>
            <a:ext cx="2909006" cy="857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C964D7-7693-4C8D-B6D0-DB519D9825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831621">
            <a:off x="1106143" y="843521"/>
            <a:ext cx="2710484" cy="30368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7037B99-4BE4-4262-83D5-8E1648CE9D1B}"/>
              </a:ext>
            </a:extLst>
          </p:cNvPr>
          <p:cNvSpPr txBox="1">
            <a:spLocks/>
          </p:cNvSpPr>
          <p:nvPr/>
        </p:nvSpPr>
        <p:spPr>
          <a:xfrm>
            <a:off x="144535" y="4899441"/>
            <a:ext cx="6571343" cy="1049235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ADRENALINE ROLLERCOASTER RIDES</a:t>
            </a:r>
          </a:p>
        </p:txBody>
      </p:sp>
    </p:spTree>
    <p:extLst>
      <p:ext uri="{BB962C8B-B14F-4D97-AF65-F5344CB8AC3E}">
        <p14:creationId xmlns:p14="http://schemas.microsoft.com/office/powerpoint/2010/main" val="3369441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690" y="1318434"/>
            <a:ext cx="7130667" cy="1049235"/>
          </a:xfrm>
        </p:spPr>
        <p:txBody>
          <a:bodyPr/>
          <a:lstStyle/>
          <a:p>
            <a:pPr algn="ctr"/>
            <a:r>
              <a:rPr lang="en-GB" dirty="0"/>
              <a:t>Rollercoaster name &amp; artwork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987" y="1936221"/>
            <a:ext cx="6571343" cy="3450613"/>
          </a:xfrm>
        </p:spPr>
        <p:txBody>
          <a:bodyPr/>
          <a:lstStyle/>
          <a:p>
            <a:r>
              <a:rPr lang="en-GB" dirty="0"/>
              <a:t>Think of a name for your rollercoaster. </a:t>
            </a:r>
          </a:p>
          <a:p>
            <a:r>
              <a:rPr lang="en-GB" dirty="0"/>
              <a:t>Add some details using colour.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495"/>
          <a:stretch/>
        </p:blipFill>
        <p:spPr>
          <a:xfrm>
            <a:off x="3555724" y="3568763"/>
            <a:ext cx="3314700" cy="2440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54" y="2900667"/>
            <a:ext cx="3093486" cy="2440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154" y="2129956"/>
            <a:ext cx="2562156" cy="20184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FBD8F2-984B-4F06-80F7-DB6DF4EF805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122" y="137671"/>
            <a:ext cx="2909006" cy="8576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E74AEA-A6F7-43CE-A90F-58DC3537330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831621">
            <a:off x="1106143" y="843521"/>
            <a:ext cx="2710484" cy="30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76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328" y="1227733"/>
            <a:ext cx="6571343" cy="1049235"/>
          </a:xfrm>
        </p:spPr>
        <p:txBody>
          <a:bodyPr/>
          <a:lstStyle/>
          <a:p>
            <a:pPr algn="ctr"/>
            <a:r>
              <a:rPr lang="en-GB" dirty="0"/>
              <a:t>Example car in isometric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2710374" cy="4351338"/>
          </a:xfrm>
        </p:spPr>
        <p:txBody>
          <a:bodyPr/>
          <a:lstStyle/>
          <a:p>
            <a:r>
              <a:rPr lang="en-GB" dirty="0"/>
              <a:t>Keep your lines on the grid where possible, to help you.</a:t>
            </a:r>
          </a:p>
          <a:p>
            <a:r>
              <a:rPr lang="en-GB" dirty="0"/>
              <a:t>If you are feeling confident, you can add lines on an angle too.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929" y="2023691"/>
            <a:ext cx="2334040" cy="2557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3166" t="20312" r="28625" b="18229"/>
          <a:stretch/>
        </p:blipFill>
        <p:spPr>
          <a:xfrm>
            <a:off x="5498084" y="1927556"/>
            <a:ext cx="3385934" cy="41474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3ABE6D-F759-4189-BDF0-CB27BFB1DE5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122" y="137671"/>
            <a:ext cx="2909006" cy="8576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D62469-9AA4-4F5F-8616-C1E60B4825E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831621">
            <a:off x="1106143" y="843521"/>
            <a:ext cx="2710484" cy="30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80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761" y="1224852"/>
            <a:ext cx="6571343" cy="1049235"/>
          </a:xfrm>
        </p:spPr>
        <p:txBody>
          <a:bodyPr/>
          <a:lstStyle/>
          <a:p>
            <a:pPr algn="ctr"/>
            <a:r>
              <a:rPr lang="en-GB" dirty="0"/>
              <a:t>Extension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520" y="2121777"/>
            <a:ext cx="3041650" cy="4351338"/>
          </a:xfrm>
        </p:spPr>
        <p:txBody>
          <a:bodyPr/>
          <a:lstStyle/>
          <a:p>
            <a:r>
              <a:rPr lang="en-GB" dirty="0"/>
              <a:t>You could use your isometric skills to draw a plot of land which shows other features of the theme park.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051" y="2009775"/>
            <a:ext cx="3960163" cy="3927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589" y="4431987"/>
            <a:ext cx="2124075" cy="1504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18BC44-A50D-4FC2-BC37-5CA47C19037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122" y="137671"/>
            <a:ext cx="2909006" cy="8576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9D60F4-D157-4581-87BE-C303310A675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831621">
            <a:off x="1106143" y="843521"/>
            <a:ext cx="2710484" cy="30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12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C011FC-4AF3-42BB-8F69-8464110261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122" y="137671"/>
            <a:ext cx="2909006" cy="857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5C3976-EC2E-4B48-9F31-9E5F041DF1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831621">
            <a:off x="1106143" y="843521"/>
            <a:ext cx="2710484" cy="30368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DE1EA32-CF7D-4F65-817A-BE6C13EF6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1215338"/>
            <a:ext cx="6571343" cy="1049235"/>
          </a:xfrm>
        </p:spPr>
        <p:txBody>
          <a:bodyPr/>
          <a:lstStyle/>
          <a:p>
            <a:pPr algn="ctr"/>
            <a:r>
              <a:rPr lang="en-GB" dirty="0"/>
              <a:t>You will need:</a:t>
            </a:r>
          </a:p>
        </p:txBody>
      </p:sp>
      <p:pic>
        <p:nvPicPr>
          <p:cNvPr id="11" name="Picture 2" descr="Image result for simple isometric grid">
            <a:extLst>
              <a:ext uri="{FF2B5EF4-FFF2-40B4-BE49-F238E27FC236}">
                <a16:creationId xmlns:a16="http://schemas.microsoft.com/office/drawing/2014/main" id="{F468ED2D-B51B-4913-80B5-FB421226F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" t="1675" r="2865" b="5922"/>
          <a:stretch/>
        </p:blipFill>
        <p:spPr bwMode="auto">
          <a:xfrm>
            <a:off x="5182501" y="2042786"/>
            <a:ext cx="2518008" cy="319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encil and ruler Royalty Free Vector Image - VectorStock">
            <a:extLst>
              <a:ext uri="{FF2B5EF4-FFF2-40B4-BE49-F238E27FC236}">
                <a16:creationId xmlns:a16="http://schemas.microsoft.com/office/drawing/2014/main" id="{D9BDE5E6-7D7F-47F7-A35E-5D2025F87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5" b="18281"/>
          <a:stretch/>
        </p:blipFill>
        <p:spPr bwMode="auto">
          <a:xfrm>
            <a:off x="1958251" y="2042786"/>
            <a:ext cx="2437857" cy="104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FBC8997-F5F5-4C08-8847-CE0A1BE9B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5124" y="3269716"/>
            <a:ext cx="3294198" cy="3450613"/>
          </a:xfrm>
        </p:spPr>
        <p:txBody>
          <a:bodyPr/>
          <a:lstStyle/>
          <a:p>
            <a:r>
              <a:rPr lang="en-GB" dirty="0"/>
              <a:t>Isometric grid paper </a:t>
            </a:r>
            <a:r>
              <a:rPr lang="en-GB" sz="1400" dirty="0">
                <a:solidFill>
                  <a:srgbClr val="FF0000"/>
                </a:solidFill>
              </a:rPr>
              <a:t>(the next slide has an isometric grid on that you can print for use)</a:t>
            </a:r>
          </a:p>
          <a:p>
            <a:r>
              <a:rPr lang="en-GB" dirty="0"/>
              <a:t>Pencil</a:t>
            </a:r>
          </a:p>
          <a:p>
            <a:r>
              <a:rPr lang="en-GB" dirty="0"/>
              <a:t>Ruler</a:t>
            </a:r>
          </a:p>
          <a:p>
            <a:r>
              <a:rPr lang="en-GB" dirty="0"/>
              <a:t>Pencil crayons </a:t>
            </a:r>
            <a:r>
              <a:rPr lang="en-GB" sz="1400" dirty="0">
                <a:solidFill>
                  <a:srgbClr val="FF0000"/>
                </a:solidFill>
              </a:rPr>
              <a:t>(if you have them)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8" name="Picture 4" descr="Crayola Pencil Crayons - J&amp;J Crafts">
            <a:extLst>
              <a:ext uri="{FF2B5EF4-FFF2-40B4-BE49-F238E27FC236}">
                <a16:creationId xmlns:a16="http://schemas.microsoft.com/office/drawing/2014/main" id="{36A5F759-04CC-4049-843C-A1BC1235B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2" t="4931" r="30961" b="5230"/>
          <a:stretch/>
        </p:blipFill>
        <p:spPr bwMode="auto">
          <a:xfrm>
            <a:off x="752885" y="3429550"/>
            <a:ext cx="789060" cy="22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41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lved: Detailed Isometric Grid - Adobe Support Community - 8960874">
            <a:extLst>
              <a:ext uri="{FF2B5EF4-FFF2-40B4-BE49-F238E27FC236}">
                <a16:creationId xmlns:a16="http://schemas.microsoft.com/office/drawing/2014/main" id="{756F37CE-2393-4F6B-AFAA-6E2625F44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" t="980" r="5072" b="2345"/>
          <a:stretch/>
        </p:blipFill>
        <p:spPr bwMode="auto">
          <a:xfrm>
            <a:off x="192156" y="0"/>
            <a:ext cx="8759687" cy="679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44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215338"/>
            <a:ext cx="6571343" cy="1049235"/>
          </a:xfrm>
        </p:spPr>
        <p:txBody>
          <a:bodyPr/>
          <a:lstStyle/>
          <a:p>
            <a:pPr algn="ctr"/>
            <a:r>
              <a:rPr lang="en-GB" dirty="0"/>
              <a:t>Design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You are the owner of the ‘Adrenaline Rollercoaster Rides’ at a local theme park.</a:t>
            </a:r>
          </a:p>
          <a:p>
            <a:r>
              <a:rPr lang="en-GB" dirty="0"/>
              <a:t>You are going create a new theme for a rollercoaster ride.</a:t>
            </a:r>
          </a:p>
          <a:p>
            <a:r>
              <a:rPr lang="en-GB" dirty="0"/>
              <a:t>You will design the cars which the visitors will ride in.</a:t>
            </a:r>
          </a:p>
          <a:p>
            <a:r>
              <a:rPr lang="en-GB" dirty="0"/>
              <a:t>First, you must draw the car in 3D to show the theme park owner.</a:t>
            </a:r>
          </a:p>
          <a:p>
            <a:r>
              <a:rPr lang="en-GB" dirty="0"/>
              <a:t>The required drawing style is called ISOMETRIC.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FC027-84C0-4333-A247-9A3F0076355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122" y="137671"/>
            <a:ext cx="2909006" cy="857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79F52F-66CF-4787-81BE-25051C3F04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831621">
            <a:off x="1106143" y="843521"/>
            <a:ext cx="2710484" cy="30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162329"/>
            <a:ext cx="6571343" cy="1049235"/>
          </a:xfrm>
        </p:spPr>
        <p:txBody>
          <a:bodyPr/>
          <a:lstStyle/>
          <a:p>
            <a:pPr algn="ctr"/>
            <a:r>
              <a:rPr lang="en-GB" dirty="0"/>
              <a:t>Isometric drawing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Isometric drawing requires you to use angles of 30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</a:p>
          <a:p>
            <a:r>
              <a:rPr lang="en-GB" dirty="0">
                <a:cs typeface="Arial" panose="020B0604020202020204" pitchFamily="34" charset="0"/>
              </a:rPr>
              <a:t>The images below are in isometric.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72" t="1766" b="2808"/>
          <a:stretch/>
        </p:blipFill>
        <p:spPr>
          <a:xfrm>
            <a:off x="520284" y="3343859"/>
            <a:ext cx="3221668" cy="2122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031" y="3343858"/>
            <a:ext cx="2392921" cy="2122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597" y="3343858"/>
            <a:ext cx="2108478" cy="21224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2C5F20-3CDF-43F3-A77F-D2897CDA6BC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122" y="137671"/>
            <a:ext cx="2909006" cy="8576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2B5DB9-A12C-44B3-8A68-33710CC9D77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831621">
            <a:off x="1106143" y="843521"/>
            <a:ext cx="2710484" cy="30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9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262340"/>
            <a:ext cx="8229600" cy="647700"/>
          </a:xfrm>
        </p:spPr>
        <p:txBody>
          <a:bodyPr/>
          <a:lstStyle/>
          <a:p>
            <a:pPr algn="ctr" eaLnBrk="1" hangingPunct="1"/>
            <a:r>
              <a:rPr lang="en-GB" altLang="en-US" sz="3200" dirty="0"/>
              <a:t>How to draw in isometric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100134-98D7-47C2-897C-83A5CB9A57AB}"/>
              </a:ext>
            </a:extLst>
          </p:cNvPr>
          <p:cNvGrpSpPr/>
          <p:nvPr/>
        </p:nvGrpSpPr>
        <p:grpSpPr>
          <a:xfrm>
            <a:off x="4976190" y="2067338"/>
            <a:ext cx="3000117" cy="3803375"/>
            <a:chOff x="2286000" y="927100"/>
            <a:chExt cx="3937000" cy="4991100"/>
          </a:xfrm>
        </p:grpSpPr>
        <p:pic>
          <p:nvPicPr>
            <p:cNvPr id="1026" name="Picture 2" descr="Image result for simple isometric grid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9" t="1675" r="2865" b="5922"/>
            <a:stretch/>
          </p:blipFill>
          <p:spPr bwMode="auto">
            <a:xfrm>
              <a:off x="2286000" y="927100"/>
              <a:ext cx="3937000" cy="499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48" name="Line 68"/>
            <p:cNvSpPr>
              <a:spLocks noChangeShapeType="1"/>
            </p:cNvSpPr>
            <p:nvPr/>
          </p:nvSpPr>
          <p:spPr bwMode="auto">
            <a:xfrm>
              <a:off x="4435838" y="3196227"/>
              <a:ext cx="0" cy="14398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0553" name="Group 73"/>
            <p:cNvGrpSpPr>
              <a:grpSpLocks/>
            </p:cNvGrpSpPr>
            <p:nvPr/>
          </p:nvGrpSpPr>
          <p:grpSpPr bwMode="auto">
            <a:xfrm>
              <a:off x="3770676" y="4370977"/>
              <a:ext cx="357187" cy="300038"/>
              <a:chOff x="3515" y="3793"/>
              <a:chExt cx="225" cy="189"/>
            </a:xfrm>
          </p:grpSpPr>
          <p:sp>
            <p:nvSpPr>
              <p:cNvPr id="18494" name="Text Box 74"/>
              <p:cNvSpPr txBox="1">
                <a:spLocks noChangeArrowheads="1"/>
              </p:cNvSpPr>
              <p:nvPr/>
            </p:nvSpPr>
            <p:spPr bwMode="auto">
              <a:xfrm>
                <a:off x="3515" y="3838"/>
                <a:ext cx="225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GB" altLang="en-US" sz="900"/>
                  <a:t>30</a:t>
                </a:r>
                <a:r>
                  <a:rPr lang="en-US" altLang="en-US" sz="900">
                    <a:cs typeface="Arial" charset="0"/>
                  </a:rPr>
                  <a:t>°</a:t>
                </a:r>
              </a:p>
            </p:txBody>
          </p:sp>
          <p:sp>
            <p:nvSpPr>
              <p:cNvPr id="18495" name="Arc 75"/>
              <p:cNvSpPr>
                <a:spLocks/>
              </p:cNvSpPr>
              <p:nvPr/>
            </p:nvSpPr>
            <p:spPr bwMode="auto">
              <a:xfrm rot="4197767" flipH="1" flipV="1">
                <a:off x="3542" y="3766"/>
                <a:ext cx="127" cy="181"/>
              </a:xfrm>
              <a:custGeom>
                <a:avLst/>
                <a:gdLst>
                  <a:gd name="T0" fmla="*/ 0 w 20149"/>
                  <a:gd name="T1" fmla="*/ 0 h 21600"/>
                  <a:gd name="T2" fmla="*/ 0 w 20149"/>
                  <a:gd name="T3" fmla="*/ 0 h 21600"/>
                  <a:gd name="T4" fmla="*/ 0 w 2014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149" h="21600" fill="none" extrusionOk="0">
                    <a:moveTo>
                      <a:pt x="-1" y="0"/>
                    </a:moveTo>
                    <a:cubicBezTo>
                      <a:pt x="8926" y="0"/>
                      <a:pt x="16932" y="5490"/>
                      <a:pt x="20149" y="13816"/>
                    </a:cubicBezTo>
                  </a:path>
                  <a:path w="20149" h="21600" stroke="0" extrusionOk="0">
                    <a:moveTo>
                      <a:pt x="-1" y="0"/>
                    </a:moveTo>
                    <a:cubicBezTo>
                      <a:pt x="8926" y="0"/>
                      <a:pt x="16932" y="5490"/>
                      <a:pt x="20149" y="1381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0556" name="Line 76"/>
            <p:cNvSpPr>
              <a:spLocks noChangeShapeType="1"/>
            </p:cNvSpPr>
            <p:nvPr/>
          </p:nvSpPr>
          <p:spPr bwMode="auto">
            <a:xfrm rot="-3600000" flipH="1" flipV="1">
              <a:off x="3806395" y="2111170"/>
              <a:ext cx="0" cy="14398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57" name="Line 77"/>
            <p:cNvSpPr>
              <a:spLocks noChangeShapeType="1"/>
            </p:cNvSpPr>
            <p:nvPr/>
          </p:nvSpPr>
          <p:spPr bwMode="auto">
            <a:xfrm rot="3600000" flipV="1">
              <a:off x="5060520" y="2111170"/>
              <a:ext cx="0" cy="14398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63" name="Text Box 83"/>
            <p:cNvSpPr txBox="1">
              <a:spLocks noChangeArrowheads="1"/>
            </p:cNvSpPr>
            <p:nvPr/>
          </p:nvSpPr>
          <p:spPr bwMode="auto">
            <a:xfrm rot="-5400000">
              <a:off x="4299313" y="3591515"/>
              <a:ext cx="6762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sz="1400" dirty="0"/>
                <a:t>30mm</a:t>
              </a:r>
            </a:p>
          </p:txBody>
        </p:sp>
        <p:grpSp>
          <p:nvGrpSpPr>
            <p:cNvPr id="20564" name="Group 84"/>
            <p:cNvGrpSpPr>
              <a:grpSpLocks/>
            </p:cNvGrpSpPr>
            <p:nvPr/>
          </p:nvGrpSpPr>
          <p:grpSpPr bwMode="auto">
            <a:xfrm>
              <a:off x="3181713" y="1742077"/>
              <a:ext cx="2516188" cy="2892425"/>
              <a:chOff x="3148" y="2200"/>
              <a:chExt cx="1585" cy="1822"/>
            </a:xfrm>
          </p:grpSpPr>
          <p:sp>
            <p:nvSpPr>
              <p:cNvPr id="18486" name="Line 85"/>
              <p:cNvSpPr>
                <a:spLocks noChangeShapeType="1"/>
              </p:cNvSpPr>
              <p:nvPr/>
            </p:nvSpPr>
            <p:spPr bwMode="auto">
              <a:xfrm flipV="1">
                <a:off x="3941" y="3564"/>
                <a:ext cx="792" cy="454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7" name="Line 86"/>
              <p:cNvSpPr>
                <a:spLocks noChangeShapeType="1"/>
              </p:cNvSpPr>
              <p:nvPr/>
            </p:nvSpPr>
            <p:spPr bwMode="auto">
              <a:xfrm flipV="1">
                <a:off x="4728" y="2659"/>
                <a:ext cx="0" cy="90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8" name="Line 87"/>
              <p:cNvSpPr>
                <a:spLocks noChangeShapeType="1"/>
              </p:cNvSpPr>
              <p:nvPr/>
            </p:nvSpPr>
            <p:spPr bwMode="auto">
              <a:xfrm flipH="1" flipV="1">
                <a:off x="3939" y="2205"/>
                <a:ext cx="793" cy="45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9" name="Line 88"/>
              <p:cNvSpPr>
                <a:spLocks noChangeShapeType="1"/>
              </p:cNvSpPr>
              <p:nvPr/>
            </p:nvSpPr>
            <p:spPr bwMode="auto">
              <a:xfrm flipH="1">
                <a:off x="3150" y="2200"/>
                <a:ext cx="792" cy="45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90" name="Line 89"/>
              <p:cNvSpPr>
                <a:spLocks noChangeShapeType="1"/>
              </p:cNvSpPr>
              <p:nvPr/>
            </p:nvSpPr>
            <p:spPr bwMode="auto">
              <a:xfrm flipH="1">
                <a:off x="3148" y="2659"/>
                <a:ext cx="4" cy="90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91" name="Line 90"/>
              <p:cNvSpPr>
                <a:spLocks noChangeShapeType="1"/>
              </p:cNvSpPr>
              <p:nvPr/>
            </p:nvSpPr>
            <p:spPr bwMode="auto">
              <a:xfrm>
                <a:off x="3152" y="3566"/>
                <a:ext cx="790" cy="4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1324120" y="2226823"/>
            <a:ext cx="36036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 the isometric grid paper, try this task before you attempt to draw your rollercoaster car.</a:t>
            </a:r>
          </a:p>
          <a:p>
            <a:endParaRPr lang="en-GB" dirty="0"/>
          </a:p>
          <a:p>
            <a:r>
              <a:rPr lang="en-GB" dirty="0"/>
              <a:t>Have a go at drawing a cube. The sides measure 30mm (or 3cm).</a:t>
            </a:r>
          </a:p>
          <a:p>
            <a:endParaRPr lang="en-GB" dirty="0"/>
          </a:p>
          <a:p>
            <a:r>
              <a:rPr lang="en-GB" dirty="0"/>
              <a:t>Remember to stay on the lines.</a:t>
            </a:r>
          </a:p>
          <a:p>
            <a:endParaRPr lang="en-GB" dirty="0"/>
          </a:p>
          <a:p>
            <a:r>
              <a:rPr lang="en-GB" dirty="0"/>
              <a:t>Use a pencil and ruler so that your work is neat!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95E1E10-1C93-43B0-81B8-215DF30A43E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122" y="137671"/>
            <a:ext cx="2909006" cy="85769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7F6D12B-75C8-4197-93DB-F14FE3281F0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831621">
            <a:off x="1106143" y="843521"/>
            <a:ext cx="2710484" cy="30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86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imple isometric gri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" t="1675" r="2865" b="5922"/>
          <a:stretch/>
        </p:blipFill>
        <p:spPr bwMode="auto">
          <a:xfrm>
            <a:off x="5878275" y="1920098"/>
            <a:ext cx="2518008" cy="319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275594"/>
            <a:ext cx="8229600" cy="647700"/>
          </a:xfrm>
        </p:spPr>
        <p:txBody>
          <a:bodyPr/>
          <a:lstStyle/>
          <a:p>
            <a:pPr algn="ctr" eaLnBrk="1" hangingPunct="1"/>
            <a:r>
              <a:rPr lang="en-GB" altLang="en-US" sz="3200" dirty="0"/>
              <a:t>How to draw in isometric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3453" y="1962913"/>
            <a:ext cx="40949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Draw a series of isometric boxes using your isometric grid paper.</a:t>
            </a:r>
          </a:p>
          <a:p>
            <a:r>
              <a:rPr lang="en-GB" dirty="0"/>
              <a:t>Try drawing them in different sizes before you start your rollercoaster car drawing.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595575-4FF6-4FBC-88E2-3DBEAD884EF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122" y="137671"/>
            <a:ext cx="2909006" cy="8576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C36909-3F9F-4644-82B1-3117649ED5D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831621">
            <a:off x="1106143" y="843521"/>
            <a:ext cx="2710484" cy="303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C8100D-9B4B-4905-8C91-35428F3D8C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22" y="3270474"/>
            <a:ext cx="1876639" cy="2171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0BC296-2561-4067-AE1A-6C91BD6BA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827" y="4759211"/>
            <a:ext cx="1179808" cy="13650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016A5B-0BE0-4740-9836-EDE8E8FB21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8274" y="3164458"/>
            <a:ext cx="2610040" cy="301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65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955" y="1204837"/>
            <a:ext cx="6571343" cy="1049235"/>
          </a:xfrm>
        </p:spPr>
        <p:txBody>
          <a:bodyPr/>
          <a:lstStyle/>
          <a:p>
            <a:pPr algn="ctr"/>
            <a:r>
              <a:rPr lang="en-GB" dirty="0"/>
              <a:t>Drawing your car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6564"/>
            <a:ext cx="2286828" cy="2747474"/>
          </a:xfrm>
        </p:spPr>
        <p:txBody>
          <a:bodyPr>
            <a:normAutofit/>
          </a:bodyPr>
          <a:lstStyle/>
          <a:p>
            <a:r>
              <a:rPr lang="en-GB" dirty="0"/>
              <a:t>Use the isometric grid paper to help you start and design your car in isometric.</a:t>
            </a:r>
          </a:p>
          <a:p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53DCE53-25C7-4FF8-8852-BCD3D1632CF4}"/>
              </a:ext>
            </a:extLst>
          </p:cNvPr>
          <p:cNvGrpSpPr/>
          <p:nvPr/>
        </p:nvGrpSpPr>
        <p:grpSpPr>
          <a:xfrm>
            <a:off x="3193774" y="2089219"/>
            <a:ext cx="5613124" cy="3802046"/>
            <a:chOff x="812800" y="472282"/>
            <a:chExt cx="7702550" cy="5217318"/>
          </a:xfrm>
        </p:grpSpPr>
        <p:pic>
          <p:nvPicPr>
            <p:cNvPr id="4" name="Picture 2" descr="Image result for simple isometric grid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9" t="1675" r="2865" b="5922"/>
            <a:stretch/>
          </p:blipFill>
          <p:spPr bwMode="auto">
            <a:xfrm>
              <a:off x="812800" y="698500"/>
              <a:ext cx="3937000" cy="499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Image result for simple isometric grid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1" t="1675" r="2865" b="5922"/>
            <a:stretch/>
          </p:blipFill>
          <p:spPr bwMode="auto">
            <a:xfrm>
              <a:off x="4648200" y="472282"/>
              <a:ext cx="3867150" cy="499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6B9C77F-AC55-4620-B785-AAED98455D7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122" y="137671"/>
            <a:ext cx="2909006" cy="8576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F8C221-2B13-4287-9E1F-9121D6FFA76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831621">
            <a:off x="1106143" y="843521"/>
            <a:ext cx="2710484" cy="3036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51168D-92F1-4CD0-B50F-0FDA8D5572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32" t="7944" b="7983"/>
          <a:stretch/>
        </p:blipFill>
        <p:spPr>
          <a:xfrm>
            <a:off x="930547" y="4020834"/>
            <a:ext cx="1891215" cy="186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79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459" y="1224852"/>
            <a:ext cx="6571343" cy="1049235"/>
          </a:xfrm>
        </p:spPr>
        <p:txBody>
          <a:bodyPr/>
          <a:lstStyle/>
          <a:p>
            <a:pPr algn="ctr"/>
            <a:r>
              <a:rPr lang="en-GB" dirty="0"/>
              <a:t>Rollercoaster car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36443"/>
            <a:ext cx="3625850" cy="4351338"/>
          </a:xfrm>
        </p:spPr>
        <p:txBody>
          <a:bodyPr/>
          <a:lstStyle/>
          <a:p>
            <a:r>
              <a:rPr lang="en-GB" dirty="0"/>
              <a:t>This is a basic design for a rollercoaster car.</a:t>
            </a:r>
          </a:p>
          <a:p>
            <a:r>
              <a:rPr lang="en-GB" dirty="0"/>
              <a:t>You could try this shape first, before completing your own design.</a:t>
            </a:r>
          </a:p>
          <a:p>
            <a:r>
              <a:rPr lang="en-GB" dirty="0"/>
              <a:t>As your confidence builds you can try adding in other parts to your design.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086321"/>
            <a:ext cx="4314825" cy="3914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6B3A36-F427-42DA-A7EE-7C0212361EE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122" y="137671"/>
            <a:ext cx="2909006" cy="8576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8283A7-8168-411F-8710-A09BA63E8E5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831621">
            <a:off x="1106143" y="843521"/>
            <a:ext cx="2710484" cy="30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4109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1379</TotalTime>
  <Words>346</Words>
  <Application>Microsoft Office PowerPoint</Application>
  <PresentationFormat>On-screen Show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Gill Sans MT</vt:lpstr>
      <vt:lpstr>Gallery</vt:lpstr>
      <vt:lpstr>PowerPoint Presentation</vt:lpstr>
      <vt:lpstr>You will need:</vt:lpstr>
      <vt:lpstr>PowerPoint Presentation</vt:lpstr>
      <vt:lpstr>Design task</vt:lpstr>
      <vt:lpstr>Isometric drawing</vt:lpstr>
      <vt:lpstr>How to draw in isometric</vt:lpstr>
      <vt:lpstr>How to draw in isometric</vt:lpstr>
      <vt:lpstr>Drawing your car</vt:lpstr>
      <vt:lpstr>Rollercoaster car</vt:lpstr>
      <vt:lpstr>Rollercoaster name &amp; artwork</vt:lpstr>
      <vt:lpstr>Example car in isometric</vt:lpstr>
      <vt:lpstr>Extension tasks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Rollercoaster Millionaire</dc:title>
  <dc:creator>Wendy Allen (Staff)</dc:creator>
  <cp:lastModifiedBy>Miss C Brown (BWN) (Staff)</cp:lastModifiedBy>
  <cp:revision>24</cp:revision>
  <dcterms:created xsi:type="dcterms:W3CDTF">2018-05-12T19:35:46Z</dcterms:created>
  <dcterms:modified xsi:type="dcterms:W3CDTF">2020-06-09T11:29:48Z</dcterms:modified>
</cp:coreProperties>
</file>