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9" r:id="rId5"/>
    <p:sldId id="263" r:id="rId6"/>
    <p:sldId id="264" r:id="rId7"/>
    <p:sldId id="265" r:id="rId8"/>
    <p:sldId id="266" r:id="rId9"/>
    <p:sldId id="271" r:id="rId10"/>
    <p:sldId id="258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sty Lawrence" initials="K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665CC1-C6F3-49FE-B229-5E3F812B1F57}" v="2" dt="2022-06-14T14:01:56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K Lawrence (LWR) (Staff)" userId="2c0fe4f6-a5f3-4d76-aa5c-102f287b4ea8" providerId="ADAL" clId="{78665CC1-C6F3-49FE-B229-5E3F812B1F57}"/>
    <pc:docChg chg="modSld">
      <pc:chgData name="Mrs K Lawrence (LWR) (Staff)" userId="2c0fe4f6-a5f3-4d76-aa5c-102f287b4ea8" providerId="ADAL" clId="{78665CC1-C6F3-49FE-B229-5E3F812B1F57}" dt="2022-06-14T13:59:44.563" v="37" actId="20577"/>
      <pc:docMkLst>
        <pc:docMk/>
      </pc:docMkLst>
      <pc:sldChg chg="modSp mod">
        <pc:chgData name="Mrs K Lawrence (LWR) (Staff)" userId="2c0fe4f6-a5f3-4d76-aa5c-102f287b4ea8" providerId="ADAL" clId="{78665CC1-C6F3-49FE-B229-5E3F812B1F57}" dt="2022-06-14T13:59:44.563" v="37" actId="20577"/>
        <pc:sldMkLst>
          <pc:docMk/>
          <pc:sldMk cId="3656189431" sldId="272"/>
        </pc:sldMkLst>
        <pc:spChg chg="mod">
          <ac:chgData name="Mrs K Lawrence (LWR) (Staff)" userId="2c0fe4f6-a5f3-4d76-aa5c-102f287b4ea8" providerId="ADAL" clId="{78665CC1-C6F3-49FE-B229-5E3F812B1F57}" dt="2022-06-14T13:59:44.563" v="37" actId="20577"/>
          <ac:spMkLst>
            <pc:docMk/>
            <pc:sldMk cId="3656189431" sldId="272"/>
            <ac:spMk id="3" creationId="{0DF1C43F-0FD1-4EB5-98EE-EACA685D1C4B}"/>
          </ac:spMkLst>
        </pc:spChg>
      </pc:sldChg>
      <pc:sldChg chg="modSp mod">
        <pc:chgData name="Mrs K Lawrence (LWR) (Staff)" userId="2c0fe4f6-a5f3-4d76-aa5c-102f287b4ea8" providerId="ADAL" clId="{78665CC1-C6F3-49FE-B229-5E3F812B1F57}" dt="2022-06-14T13:59:15.099" v="21" actId="113"/>
        <pc:sldMkLst>
          <pc:docMk/>
          <pc:sldMk cId="951402718" sldId="274"/>
        </pc:sldMkLst>
        <pc:spChg chg="mod">
          <ac:chgData name="Mrs K Lawrence (LWR) (Staff)" userId="2c0fe4f6-a5f3-4d76-aa5c-102f287b4ea8" providerId="ADAL" clId="{78665CC1-C6F3-49FE-B229-5E3F812B1F57}" dt="2022-06-14T13:59:15.099" v="21" actId="113"/>
          <ac:spMkLst>
            <pc:docMk/>
            <pc:sldMk cId="951402718" sldId="274"/>
            <ac:spMk id="3" creationId="{63776DFB-3212-4598-8958-05B5EE5229C2}"/>
          </ac:spMkLst>
        </pc:spChg>
      </pc:sldChg>
    </pc:docChg>
  </pc:docChgLst>
  <pc:docChgLst>
    <pc:chgData name="Mrs K Lawrence (LWR) (Staff)" userId="2c0fe4f6-a5f3-4d76-aa5c-102f287b4ea8" providerId="ADAL" clId="{90126887-DA77-4703-8BD9-E43269728EAB}"/>
    <pc:docChg chg="undo custSel addSld modSld sldOrd">
      <pc:chgData name="Mrs K Lawrence (LWR) (Staff)" userId="2c0fe4f6-a5f3-4d76-aa5c-102f287b4ea8" providerId="ADAL" clId="{90126887-DA77-4703-8BD9-E43269728EAB}" dt="2021-06-15T08:35:08.063" v="491" actId="404"/>
      <pc:docMkLst>
        <pc:docMk/>
      </pc:docMkLst>
      <pc:sldChg chg="addSp modSp">
        <pc:chgData name="Mrs K Lawrence (LWR) (Staff)" userId="2c0fe4f6-a5f3-4d76-aa5c-102f287b4ea8" providerId="ADAL" clId="{90126887-DA77-4703-8BD9-E43269728EAB}" dt="2021-06-15T07:48:08.614" v="3" actId="1076"/>
        <pc:sldMkLst>
          <pc:docMk/>
          <pc:sldMk cId="632003929" sldId="259"/>
        </pc:sldMkLst>
        <pc:picChg chg="add mod">
          <ac:chgData name="Mrs K Lawrence (LWR) (Staff)" userId="2c0fe4f6-a5f3-4d76-aa5c-102f287b4ea8" providerId="ADAL" clId="{90126887-DA77-4703-8BD9-E43269728EAB}" dt="2021-06-15T07:48:08.614" v="3" actId="1076"/>
          <ac:picMkLst>
            <pc:docMk/>
            <pc:sldMk cId="632003929" sldId="259"/>
            <ac:picMk id="1026" creationId="{F816A0FC-D359-454A-925F-F10FEF9EF7FD}"/>
          </ac:picMkLst>
        </pc:picChg>
      </pc:sldChg>
      <pc:sldChg chg="modSp mod">
        <pc:chgData name="Mrs K Lawrence (LWR) (Staff)" userId="2c0fe4f6-a5f3-4d76-aa5c-102f287b4ea8" providerId="ADAL" clId="{90126887-DA77-4703-8BD9-E43269728EAB}" dt="2021-06-15T08:33:34.170" v="453" actId="6549"/>
        <pc:sldMkLst>
          <pc:docMk/>
          <pc:sldMk cId="805649348" sldId="260"/>
        </pc:sldMkLst>
        <pc:spChg chg="mod">
          <ac:chgData name="Mrs K Lawrence (LWR) (Staff)" userId="2c0fe4f6-a5f3-4d76-aa5c-102f287b4ea8" providerId="ADAL" clId="{90126887-DA77-4703-8BD9-E43269728EAB}" dt="2021-06-15T08:33:34.170" v="453" actId="6549"/>
          <ac:spMkLst>
            <pc:docMk/>
            <pc:sldMk cId="805649348" sldId="260"/>
            <ac:spMk id="3" creationId="{63B995C6-45F5-4619-A138-6F31F4CC60DF}"/>
          </ac:spMkLst>
        </pc:spChg>
        <pc:picChg chg="mod">
          <ac:chgData name="Mrs K Lawrence (LWR) (Staff)" userId="2c0fe4f6-a5f3-4d76-aa5c-102f287b4ea8" providerId="ADAL" clId="{90126887-DA77-4703-8BD9-E43269728EAB}" dt="2021-06-15T07:58:02.440" v="305" actId="1076"/>
          <ac:picMkLst>
            <pc:docMk/>
            <pc:sldMk cId="805649348" sldId="260"/>
            <ac:picMk id="5" creationId="{89360428-C205-4212-8DF0-CFD48580103D}"/>
          </ac:picMkLst>
        </pc:picChg>
        <pc:picChg chg="mod">
          <ac:chgData name="Mrs K Lawrence (LWR) (Staff)" userId="2c0fe4f6-a5f3-4d76-aa5c-102f287b4ea8" providerId="ADAL" clId="{90126887-DA77-4703-8BD9-E43269728EAB}" dt="2021-06-15T07:58:11.328" v="309" actId="1076"/>
          <ac:picMkLst>
            <pc:docMk/>
            <pc:sldMk cId="805649348" sldId="260"/>
            <ac:picMk id="9" creationId="{AD6A7BEE-B31E-4308-9415-BF2DBDFF67B7}"/>
          </ac:picMkLst>
        </pc:picChg>
        <pc:picChg chg="mod">
          <ac:chgData name="Mrs K Lawrence (LWR) (Staff)" userId="2c0fe4f6-a5f3-4d76-aa5c-102f287b4ea8" providerId="ADAL" clId="{90126887-DA77-4703-8BD9-E43269728EAB}" dt="2021-06-15T07:58:08.240" v="308" actId="1076"/>
          <ac:picMkLst>
            <pc:docMk/>
            <pc:sldMk cId="805649348" sldId="260"/>
            <ac:picMk id="11" creationId="{E49284A9-DAD4-471C-BA4E-D1EC90A08678}"/>
          </ac:picMkLst>
        </pc:picChg>
        <pc:picChg chg="mod">
          <ac:chgData name="Mrs K Lawrence (LWR) (Staff)" userId="2c0fe4f6-a5f3-4d76-aa5c-102f287b4ea8" providerId="ADAL" clId="{90126887-DA77-4703-8BD9-E43269728EAB}" dt="2021-06-15T07:58:02.440" v="305" actId="1076"/>
          <ac:picMkLst>
            <pc:docMk/>
            <pc:sldMk cId="805649348" sldId="260"/>
            <ac:picMk id="13" creationId="{C3150546-35F2-4338-8C2F-D685FC7AFB0D}"/>
          </ac:picMkLst>
        </pc:picChg>
      </pc:sldChg>
      <pc:sldChg chg="modSp mod">
        <pc:chgData name="Mrs K Lawrence (LWR) (Staff)" userId="2c0fe4f6-a5f3-4d76-aa5c-102f287b4ea8" providerId="ADAL" clId="{90126887-DA77-4703-8BD9-E43269728EAB}" dt="2021-06-15T07:48:44.169" v="20" actId="20577"/>
        <pc:sldMkLst>
          <pc:docMk/>
          <pc:sldMk cId="101498944" sldId="264"/>
        </pc:sldMkLst>
        <pc:spChg chg="mod">
          <ac:chgData name="Mrs K Lawrence (LWR) (Staff)" userId="2c0fe4f6-a5f3-4d76-aa5c-102f287b4ea8" providerId="ADAL" clId="{90126887-DA77-4703-8BD9-E43269728EAB}" dt="2021-06-15T07:48:44.169" v="20" actId="20577"/>
          <ac:spMkLst>
            <pc:docMk/>
            <pc:sldMk cId="101498944" sldId="264"/>
            <ac:spMk id="2" creationId="{0BE32134-6323-4EB4-88C3-832544E9E133}"/>
          </ac:spMkLst>
        </pc:spChg>
      </pc:sldChg>
      <pc:sldChg chg="addSp delSp modSp mod">
        <pc:chgData name="Mrs K Lawrence (LWR) (Staff)" userId="2c0fe4f6-a5f3-4d76-aa5c-102f287b4ea8" providerId="ADAL" clId="{90126887-DA77-4703-8BD9-E43269728EAB}" dt="2021-06-15T07:48:38.713" v="15" actId="20577"/>
        <pc:sldMkLst>
          <pc:docMk/>
          <pc:sldMk cId="353886209" sldId="265"/>
        </pc:sldMkLst>
        <pc:spChg chg="mod">
          <ac:chgData name="Mrs K Lawrence (LWR) (Staff)" userId="2c0fe4f6-a5f3-4d76-aa5c-102f287b4ea8" providerId="ADAL" clId="{90126887-DA77-4703-8BD9-E43269728EAB}" dt="2021-06-15T07:48:38.713" v="15" actId="20577"/>
          <ac:spMkLst>
            <pc:docMk/>
            <pc:sldMk cId="353886209" sldId="265"/>
            <ac:spMk id="2" creationId="{0BE32134-6323-4EB4-88C3-832544E9E133}"/>
          </ac:spMkLst>
        </pc:spChg>
        <pc:picChg chg="add del">
          <ac:chgData name="Mrs K Lawrence (LWR) (Staff)" userId="2c0fe4f6-a5f3-4d76-aa5c-102f287b4ea8" providerId="ADAL" clId="{90126887-DA77-4703-8BD9-E43269728EAB}" dt="2021-06-15T07:48:21.913" v="8" actId="478"/>
          <ac:picMkLst>
            <pc:docMk/>
            <pc:sldMk cId="353886209" sldId="265"/>
            <ac:picMk id="3" creationId="{4FBC5161-1377-4949-B49E-D5CB176F3FE9}"/>
          </ac:picMkLst>
        </pc:picChg>
        <pc:picChg chg="add del">
          <ac:chgData name="Mrs K Lawrence (LWR) (Staff)" userId="2c0fe4f6-a5f3-4d76-aa5c-102f287b4ea8" providerId="ADAL" clId="{90126887-DA77-4703-8BD9-E43269728EAB}" dt="2021-06-15T07:48:20.291" v="7"/>
          <ac:picMkLst>
            <pc:docMk/>
            <pc:sldMk cId="353886209" sldId="265"/>
            <ac:picMk id="2050" creationId="{8CADCA30-A6A8-4DDA-9B82-822CEDB038D2}"/>
          </ac:picMkLst>
        </pc:picChg>
        <pc:picChg chg="add mod">
          <ac:chgData name="Mrs K Lawrence (LWR) (Staff)" userId="2c0fe4f6-a5f3-4d76-aa5c-102f287b4ea8" providerId="ADAL" clId="{90126887-DA77-4703-8BD9-E43269728EAB}" dt="2021-06-15T07:48:30.351" v="12" actId="14100"/>
          <ac:picMkLst>
            <pc:docMk/>
            <pc:sldMk cId="353886209" sldId="265"/>
            <ac:picMk id="2052" creationId="{77DB12CC-9BCF-45F4-AEEE-E325DF81A21F}"/>
          </ac:picMkLst>
        </pc:picChg>
      </pc:sldChg>
      <pc:sldChg chg="addSp delSp modSp mod">
        <pc:chgData name="Mrs K Lawrence (LWR) (Staff)" userId="2c0fe4f6-a5f3-4d76-aa5c-102f287b4ea8" providerId="ADAL" clId="{90126887-DA77-4703-8BD9-E43269728EAB}" dt="2021-06-15T07:49:01.241" v="27" actId="1076"/>
        <pc:sldMkLst>
          <pc:docMk/>
          <pc:sldMk cId="3925047003" sldId="266"/>
        </pc:sldMkLst>
        <pc:spChg chg="mod">
          <ac:chgData name="Mrs K Lawrence (LWR) (Staff)" userId="2c0fe4f6-a5f3-4d76-aa5c-102f287b4ea8" providerId="ADAL" clId="{90126887-DA77-4703-8BD9-E43269728EAB}" dt="2021-06-15T07:48:53.841" v="23" actId="20577"/>
          <ac:spMkLst>
            <pc:docMk/>
            <pc:sldMk cId="3925047003" sldId="266"/>
            <ac:spMk id="2" creationId="{0BE32134-6323-4EB4-88C3-832544E9E133}"/>
          </ac:spMkLst>
        </pc:spChg>
        <pc:picChg chg="del">
          <ac:chgData name="Mrs K Lawrence (LWR) (Staff)" userId="2c0fe4f6-a5f3-4d76-aa5c-102f287b4ea8" providerId="ADAL" clId="{90126887-DA77-4703-8BD9-E43269728EAB}" dt="2021-06-15T07:48:55.929" v="24" actId="478"/>
          <ac:picMkLst>
            <pc:docMk/>
            <pc:sldMk cId="3925047003" sldId="266"/>
            <ac:picMk id="3" creationId="{4FBC5161-1377-4949-B49E-D5CB176F3FE9}"/>
          </ac:picMkLst>
        </pc:picChg>
        <pc:picChg chg="add mod">
          <ac:chgData name="Mrs K Lawrence (LWR) (Staff)" userId="2c0fe4f6-a5f3-4d76-aa5c-102f287b4ea8" providerId="ADAL" clId="{90126887-DA77-4703-8BD9-E43269728EAB}" dt="2021-06-15T07:49:01.241" v="27" actId="1076"/>
          <ac:picMkLst>
            <pc:docMk/>
            <pc:sldMk cId="3925047003" sldId="266"/>
            <ac:picMk id="3074" creationId="{FA338BBF-3A95-4BBB-B1A7-89A2EC4C4310}"/>
          </ac:picMkLst>
        </pc:picChg>
      </pc:sldChg>
      <pc:sldChg chg="addSp modSp mod">
        <pc:chgData name="Mrs K Lawrence (LWR) (Staff)" userId="2c0fe4f6-a5f3-4d76-aa5c-102f287b4ea8" providerId="ADAL" clId="{90126887-DA77-4703-8BD9-E43269728EAB}" dt="2021-06-15T07:53:32.545" v="201" actId="1038"/>
        <pc:sldMkLst>
          <pc:docMk/>
          <pc:sldMk cId="3007394391" sldId="270"/>
        </pc:sldMkLst>
        <pc:spChg chg="mod">
          <ac:chgData name="Mrs K Lawrence (LWR) (Staff)" userId="2c0fe4f6-a5f3-4d76-aa5c-102f287b4ea8" providerId="ADAL" clId="{90126887-DA77-4703-8BD9-E43269728EAB}" dt="2021-06-15T07:52:18.629" v="171" actId="20577"/>
          <ac:spMkLst>
            <pc:docMk/>
            <pc:sldMk cId="3007394391" sldId="270"/>
            <ac:spMk id="3" creationId="{63B995C6-45F5-4619-A138-6F31F4CC60DF}"/>
          </ac:spMkLst>
        </pc:spChg>
        <pc:picChg chg="mod">
          <ac:chgData name="Mrs K Lawrence (LWR) (Staff)" userId="2c0fe4f6-a5f3-4d76-aa5c-102f287b4ea8" providerId="ADAL" clId="{90126887-DA77-4703-8BD9-E43269728EAB}" dt="2021-06-15T07:52:48.591" v="179" actId="1036"/>
          <ac:picMkLst>
            <pc:docMk/>
            <pc:sldMk cId="3007394391" sldId="270"/>
            <ac:picMk id="5" creationId="{F7388AC0-F599-48FB-9E58-622DFF63C67D}"/>
          </ac:picMkLst>
        </pc:picChg>
        <pc:picChg chg="mod">
          <ac:chgData name="Mrs K Lawrence (LWR) (Staff)" userId="2c0fe4f6-a5f3-4d76-aa5c-102f287b4ea8" providerId="ADAL" clId="{90126887-DA77-4703-8BD9-E43269728EAB}" dt="2021-06-15T07:53:11.571" v="185" actId="208"/>
          <ac:picMkLst>
            <pc:docMk/>
            <pc:sldMk cId="3007394391" sldId="270"/>
            <ac:picMk id="7" creationId="{D6ABC32F-99F4-4251-9CBA-4A40514F8232}"/>
          </ac:picMkLst>
        </pc:picChg>
        <pc:picChg chg="mod">
          <ac:chgData name="Mrs K Lawrence (LWR) (Staff)" userId="2c0fe4f6-a5f3-4d76-aa5c-102f287b4ea8" providerId="ADAL" clId="{90126887-DA77-4703-8BD9-E43269728EAB}" dt="2021-06-15T07:53:32.545" v="201" actId="1038"/>
          <ac:picMkLst>
            <pc:docMk/>
            <pc:sldMk cId="3007394391" sldId="270"/>
            <ac:picMk id="9" creationId="{74823C85-B992-431A-B402-A722F6AD459A}"/>
          </ac:picMkLst>
        </pc:picChg>
        <pc:picChg chg="add mod">
          <ac:chgData name="Mrs K Lawrence (LWR) (Staff)" userId="2c0fe4f6-a5f3-4d76-aa5c-102f287b4ea8" providerId="ADAL" clId="{90126887-DA77-4703-8BD9-E43269728EAB}" dt="2021-06-15T07:53:26.608" v="196" actId="1037"/>
          <ac:picMkLst>
            <pc:docMk/>
            <pc:sldMk cId="3007394391" sldId="270"/>
            <ac:picMk id="4098" creationId="{85AD12A9-4771-4A0C-9BBF-EAFB758FA12C}"/>
          </ac:picMkLst>
        </pc:picChg>
      </pc:sldChg>
      <pc:sldChg chg="delSp modSp mod">
        <pc:chgData name="Mrs K Lawrence (LWR) (Staff)" userId="2c0fe4f6-a5f3-4d76-aa5c-102f287b4ea8" providerId="ADAL" clId="{90126887-DA77-4703-8BD9-E43269728EAB}" dt="2021-06-15T08:33:11.294" v="445" actId="20577"/>
        <pc:sldMkLst>
          <pc:docMk/>
          <pc:sldMk cId="3656189431" sldId="272"/>
        </pc:sldMkLst>
        <pc:spChg chg="mod">
          <ac:chgData name="Mrs K Lawrence (LWR) (Staff)" userId="2c0fe4f6-a5f3-4d76-aa5c-102f287b4ea8" providerId="ADAL" clId="{90126887-DA77-4703-8BD9-E43269728EAB}" dt="2021-06-15T08:33:11.294" v="445" actId="20577"/>
          <ac:spMkLst>
            <pc:docMk/>
            <pc:sldMk cId="3656189431" sldId="272"/>
            <ac:spMk id="3" creationId="{0DF1C43F-0FD1-4EB5-98EE-EACA685D1C4B}"/>
          </ac:spMkLst>
        </pc:spChg>
        <pc:spChg chg="del mod">
          <ac:chgData name="Mrs K Lawrence (LWR) (Staff)" userId="2c0fe4f6-a5f3-4d76-aa5c-102f287b4ea8" providerId="ADAL" clId="{90126887-DA77-4703-8BD9-E43269728EAB}" dt="2021-06-15T08:32:46.838" v="422" actId="478"/>
          <ac:spMkLst>
            <pc:docMk/>
            <pc:sldMk cId="3656189431" sldId="272"/>
            <ac:spMk id="5" creationId="{9A9C295B-E27E-43E0-AD95-9148346B5555}"/>
          </ac:spMkLst>
        </pc:spChg>
        <pc:picChg chg="mod">
          <ac:chgData name="Mrs K Lawrence (LWR) (Staff)" userId="2c0fe4f6-a5f3-4d76-aa5c-102f287b4ea8" providerId="ADAL" clId="{90126887-DA77-4703-8BD9-E43269728EAB}" dt="2021-06-15T08:32:50.901" v="424" actId="1076"/>
          <ac:picMkLst>
            <pc:docMk/>
            <pc:sldMk cId="3656189431" sldId="272"/>
            <ac:picMk id="7" creationId="{8F09B8E5-2433-4EF2-B6D0-AE02CABC429A}"/>
          </ac:picMkLst>
        </pc:picChg>
      </pc:sldChg>
      <pc:sldChg chg="addSp delSp modSp new mod ord">
        <pc:chgData name="Mrs K Lawrence (LWR) (Staff)" userId="2c0fe4f6-a5f3-4d76-aa5c-102f287b4ea8" providerId="ADAL" clId="{90126887-DA77-4703-8BD9-E43269728EAB}" dt="2021-06-15T08:35:08.063" v="491" actId="404"/>
        <pc:sldMkLst>
          <pc:docMk/>
          <pc:sldMk cId="951402718" sldId="274"/>
        </pc:sldMkLst>
        <pc:spChg chg="mod">
          <ac:chgData name="Mrs K Lawrence (LWR) (Staff)" userId="2c0fe4f6-a5f3-4d76-aa5c-102f287b4ea8" providerId="ADAL" clId="{90126887-DA77-4703-8BD9-E43269728EAB}" dt="2021-06-15T07:49:21.587" v="44" actId="20577"/>
          <ac:spMkLst>
            <pc:docMk/>
            <pc:sldMk cId="951402718" sldId="274"/>
            <ac:spMk id="2" creationId="{706B9D67-2CBC-45E3-91B7-BB809EF35418}"/>
          </ac:spMkLst>
        </pc:spChg>
        <pc:spChg chg="add del mod">
          <ac:chgData name="Mrs K Lawrence (LWR) (Staff)" userId="2c0fe4f6-a5f3-4d76-aa5c-102f287b4ea8" providerId="ADAL" clId="{90126887-DA77-4703-8BD9-E43269728EAB}" dt="2021-06-15T08:35:08.063" v="491" actId="404"/>
          <ac:spMkLst>
            <pc:docMk/>
            <pc:sldMk cId="951402718" sldId="274"/>
            <ac:spMk id="3" creationId="{63776DFB-3212-4598-8958-05B5EE5229C2}"/>
          </ac:spMkLst>
        </pc:spChg>
        <pc:spChg chg="add del">
          <ac:chgData name="Mrs K Lawrence (LWR) (Staff)" userId="2c0fe4f6-a5f3-4d76-aa5c-102f287b4ea8" providerId="ADAL" clId="{90126887-DA77-4703-8BD9-E43269728EAB}" dt="2021-06-15T07:56:26.408" v="265" actId="21"/>
          <ac:spMkLst>
            <pc:docMk/>
            <pc:sldMk cId="951402718" sldId="274"/>
            <ac:spMk id="4" creationId="{03F75EBF-A93A-444E-A710-3BA166447740}"/>
          </ac:spMkLst>
        </pc:spChg>
        <pc:spChg chg="add del mod">
          <ac:chgData name="Mrs K Lawrence (LWR) (Staff)" userId="2c0fe4f6-a5f3-4d76-aa5c-102f287b4ea8" providerId="ADAL" clId="{90126887-DA77-4703-8BD9-E43269728EAB}" dt="2021-06-15T07:56:26.408" v="265" actId="21"/>
          <ac:spMkLst>
            <pc:docMk/>
            <pc:sldMk cId="951402718" sldId="274"/>
            <ac:spMk id="5" creationId="{29715CDD-4888-4B91-8017-1350792FBFD9}"/>
          </ac:spMkLst>
        </pc:spChg>
        <pc:spChg chg="add del mod">
          <ac:chgData name="Mrs K Lawrence (LWR) (Staff)" userId="2c0fe4f6-a5f3-4d76-aa5c-102f287b4ea8" providerId="ADAL" clId="{90126887-DA77-4703-8BD9-E43269728EAB}" dt="2021-06-15T08:34:46.255" v="483"/>
          <ac:spMkLst>
            <pc:docMk/>
            <pc:sldMk cId="951402718" sldId="274"/>
            <ac:spMk id="9" creationId="{7F49750E-D30A-467A-AB45-4163D382FD0D}"/>
          </ac:spMkLst>
        </pc:spChg>
        <pc:picChg chg="add del mod">
          <ac:chgData name="Mrs K Lawrence (LWR) (Staff)" userId="2c0fe4f6-a5f3-4d76-aa5c-102f287b4ea8" providerId="ADAL" clId="{90126887-DA77-4703-8BD9-E43269728EAB}" dt="2021-06-15T08:34:46.252" v="481" actId="478"/>
          <ac:picMkLst>
            <pc:docMk/>
            <pc:sldMk cId="951402718" sldId="274"/>
            <ac:picMk id="7" creationId="{3EE6000E-6217-46B6-BBF5-D256228A406E}"/>
          </ac:picMkLst>
        </pc:picChg>
      </pc:sldChg>
      <pc:sldChg chg="modSp new mod ord">
        <pc:chgData name="Mrs K Lawrence (LWR) (Staff)" userId="2c0fe4f6-a5f3-4d76-aa5c-102f287b4ea8" providerId="ADAL" clId="{90126887-DA77-4703-8BD9-E43269728EAB}" dt="2021-06-15T07:57:24.558" v="302" actId="5793"/>
        <pc:sldMkLst>
          <pc:docMk/>
          <pc:sldMk cId="3229228744" sldId="275"/>
        </pc:sldMkLst>
        <pc:spChg chg="mod">
          <ac:chgData name="Mrs K Lawrence (LWR) (Staff)" userId="2c0fe4f6-a5f3-4d76-aa5c-102f287b4ea8" providerId="ADAL" clId="{90126887-DA77-4703-8BD9-E43269728EAB}" dt="2021-06-15T07:57:13.529" v="283" actId="21"/>
          <ac:spMkLst>
            <pc:docMk/>
            <pc:sldMk cId="3229228744" sldId="275"/>
            <ac:spMk id="2" creationId="{DCAE38AE-B1FD-44C2-BE8E-AA52DDB5C309}"/>
          </ac:spMkLst>
        </pc:spChg>
        <pc:spChg chg="mod">
          <ac:chgData name="Mrs K Lawrence (LWR) (Staff)" userId="2c0fe4f6-a5f3-4d76-aa5c-102f287b4ea8" providerId="ADAL" clId="{90126887-DA77-4703-8BD9-E43269728EAB}" dt="2021-06-15T07:57:24.558" v="302" actId="5793"/>
          <ac:spMkLst>
            <pc:docMk/>
            <pc:sldMk cId="3229228744" sldId="275"/>
            <ac:spMk id="3" creationId="{1798C074-0449-496E-8838-5568C9D0E741}"/>
          </ac:spMkLst>
        </pc:spChg>
      </pc:sldChg>
    </pc:docChg>
  </pc:docChgLst>
  <pc:docChgLst>
    <pc:chgData name="Mrs K Lawrence (LWR) (Staff)" userId="2c0fe4f6-a5f3-4d76-aa5c-102f287b4ea8" providerId="ADAL" clId="{773BAF3E-F5EB-4C82-85AB-833A5D7B726A}"/>
    <pc:docChg chg="undo custSel addSld delSld modSld sldOrd">
      <pc:chgData name="Mrs K Lawrence (LWR) (Staff)" userId="2c0fe4f6-a5f3-4d76-aa5c-102f287b4ea8" providerId="ADAL" clId="{773BAF3E-F5EB-4C82-85AB-833A5D7B726A}" dt="2021-06-18T11:02:24.037" v="362" actId="14100"/>
      <pc:docMkLst>
        <pc:docMk/>
      </pc:docMkLst>
      <pc:sldChg chg="delSp mod">
        <pc:chgData name="Mrs K Lawrence (LWR) (Staff)" userId="2c0fe4f6-a5f3-4d76-aa5c-102f287b4ea8" providerId="ADAL" clId="{773BAF3E-F5EB-4C82-85AB-833A5D7B726A}" dt="2021-06-18T10:35:47.017" v="0" actId="478"/>
        <pc:sldMkLst>
          <pc:docMk/>
          <pc:sldMk cId="3053874580" sldId="256"/>
        </pc:sldMkLst>
        <pc:spChg chg="del">
          <ac:chgData name="Mrs K Lawrence (LWR) (Staff)" userId="2c0fe4f6-a5f3-4d76-aa5c-102f287b4ea8" providerId="ADAL" clId="{773BAF3E-F5EB-4C82-85AB-833A5D7B726A}" dt="2021-06-18T10:35:47.017" v="0" actId="478"/>
          <ac:spMkLst>
            <pc:docMk/>
            <pc:sldMk cId="3053874580" sldId="256"/>
            <ac:spMk id="6" creationId="{D55C4B4C-68B0-4525-918C-49919412F653}"/>
          </ac:spMkLst>
        </pc:spChg>
        <pc:picChg chg="del">
          <ac:chgData name="Mrs K Lawrence (LWR) (Staff)" userId="2c0fe4f6-a5f3-4d76-aa5c-102f287b4ea8" providerId="ADAL" clId="{773BAF3E-F5EB-4C82-85AB-833A5D7B726A}" dt="2021-06-18T10:35:47.017" v="0" actId="478"/>
          <ac:picMkLst>
            <pc:docMk/>
            <pc:sldMk cId="3053874580" sldId="256"/>
            <ac:picMk id="5" creationId="{4D3ACA05-7C4F-42F7-A346-603C92EA9637}"/>
          </ac:picMkLst>
        </pc:picChg>
      </pc:sldChg>
      <pc:sldChg chg="modSp mod">
        <pc:chgData name="Mrs K Lawrence (LWR) (Staff)" userId="2c0fe4f6-a5f3-4d76-aa5c-102f287b4ea8" providerId="ADAL" clId="{773BAF3E-F5EB-4C82-85AB-833A5D7B726A}" dt="2021-06-18T10:37:37.182" v="95" actId="14100"/>
        <pc:sldMkLst>
          <pc:docMk/>
          <pc:sldMk cId="632003929" sldId="259"/>
        </pc:sldMkLst>
        <pc:spChg chg="mod">
          <ac:chgData name="Mrs K Lawrence (LWR) (Staff)" userId="2c0fe4f6-a5f3-4d76-aa5c-102f287b4ea8" providerId="ADAL" clId="{773BAF3E-F5EB-4C82-85AB-833A5D7B726A}" dt="2021-06-18T10:37:37.182" v="95" actId="14100"/>
          <ac:spMkLst>
            <pc:docMk/>
            <pc:sldMk cId="632003929" sldId="259"/>
            <ac:spMk id="7" creationId="{2003BCB9-A9BA-4BEA-8491-668BC52866A0}"/>
          </ac:spMkLst>
        </pc:spChg>
      </pc:sldChg>
      <pc:sldChg chg="add del">
        <pc:chgData name="Mrs K Lawrence (LWR) (Staff)" userId="2c0fe4f6-a5f3-4d76-aa5c-102f287b4ea8" providerId="ADAL" clId="{773BAF3E-F5EB-4C82-85AB-833A5D7B726A}" dt="2021-06-18T10:40:15.693" v="184" actId="47"/>
        <pc:sldMkLst>
          <pc:docMk/>
          <pc:sldMk cId="805649348" sldId="260"/>
        </pc:sldMkLst>
      </pc:sldChg>
      <pc:sldChg chg="del">
        <pc:chgData name="Mrs K Lawrence (LWR) (Staff)" userId="2c0fe4f6-a5f3-4d76-aa5c-102f287b4ea8" providerId="ADAL" clId="{773BAF3E-F5EB-4C82-85AB-833A5D7B726A}" dt="2021-06-18T10:40:01.507" v="181" actId="47"/>
        <pc:sldMkLst>
          <pc:docMk/>
          <pc:sldMk cId="1570240905" sldId="267"/>
        </pc:sldMkLst>
      </pc:sldChg>
      <pc:sldChg chg="modSp mod">
        <pc:chgData name="Mrs K Lawrence (LWR) (Staff)" userId="2c0fe4f6-a5f3-4d76-aa5c-102f287b4ea8" providerId="ADAL" clId="{773BAF3E-F5EB-4C82-85AB-833A5D7B726A}" dt="2021-06-18T10:36:11.070" v="22" actId="14100"/>
        <pc:sldMkLst>
          <pc:docMk/>
          <pc:sldMk cId="1923847109" sldId="269"/>
        </pc:sldMkLst>
        <pc:spChg chg="mod">
          <ac:chgData name="Mrs K Lawrence (LWR) (Staff)" userId="2c0fe4f6-a5f3-4d76-aa5c-102f287b4ea8" providerId="ADAL" clId="{773BAF3E-F5EB-4C82-85AB-833A5D7B726A}" dt="2021-06-18T10:36:11.070" v="22" actId="14100"/>
          <ac:spMkLst>
            <pc:docMk/>
            <pc:sldMk cId="1923847109" sldId="269"/>
            <ac:spMk id="2" creationId="{88B41B35-F0A6-4F31-B117-6C3F30575A13}"/>
          </ac:spMkLst>
        </pc:spChg>
      </pc:sldChg>
      <pc:sldChg chg="del">
        <pc:chgData name="Mrs K Lawrence (LWR) (Staff)" userId="2c0fe4f6-a5f3-4d76-aa5c-102f287b4ea8" providerId="ADAL" clId="{773BAF3E-F5EB-4C82-85AB-833A5D7B726A}" dt="2021-06-18T10:40:20.511" v="185" actId="47"/>
        <pc:sldMkLst>
          <pc:docMk/>
          <pc:sldMk cId="3007394391" sldId="270"/>
        </pc:sldMkLst>
      </pc:sldChg>
      <pc:sldChg chg="addSp delSp modSp mod ord setBg">
        <pc:chgData name="Mrs K Lawrence (LWR) (Staff)" userId="2c0fe4f6-a5f3-4d76-aa5c-102f287b4ea8" providerId="ADAL" clId="{773BAF3E-F5EB-4C82-85AB-833A5D7B726A}" dt="2021-06-18T11:01:27.299" v="360" actId="20577"/>
        <pc:sldMkLst>
          <pc:docMk/>
          <pc:sldMk cId="3886986003" sldId="271"/>
        </pc:sldMkLst>
        <pc:spChg chg="mod">
          <ac:chgData name="Mrs K Lawrence (LWR) (Staff)" userId="2c0fe4f6-a5f3-4d76-aa5c-102f287b4ea8" providerId="ADAL" clId="{773BAF3E-F5EB-4C82-85AB-833A5D7B726A}" dt="2021-06-18T11:00:46.328" v="317"/>
          <ac:spMkLst>
            <pc:docMk/>
            <pc:sldMk cId="3886986003" sldId="271"/>
            <ac:spMk id="2" creationId="{8F2B5D11-2B93-4BA9-B2B4-35E8D1D2CADD}"/>
          </ac:spMkLst>
        </pc:spChg>
        <pc:spChg chg="mod">
          <ac:chgData name="Mrs K Lawrence (LWR) (Staff)" userId="2c0fe4f6-a5f3-4d76-aa5c-102f287b4ea8" providerId="ADAL" clId="{773BAF3E-F5EB-4C82-85AB-833A5D7B726A}" dt="2021-06-18T11:01:27.299" v="360" actId="20577"/>
          <ac:spMkLst>
            <pc:docMk/>
            <pc:sldMk cId="3886986003" sldId="271"/>
            <ac:spMk id="3" creationId="{1989F051-4ABF-4CAE-BC1E-A3331882C557}"/>
          </ac:spMkLst>
        </pc:spChg>
        <pc:spChg chg="add del">
          <ac:chgData name="Mrs K Lawrence (LWR) (Staff)" userId="2c0fe4f6-a5f3-4d76-aa5c-102f287b4ea8" providerId="ADAL" clId="{773BAF3E-F5EB-4C82-85AB-833A5D7B726A}" dt="2021-06-18T11:00:46.328" v="317"/>
          <ac:spMkLst>
            <pc:docMk/>
            <pc:sldMk cId="3886986003" sldId="271"/>
            <ac:spMk id="9" creationId="{33CD251C-A887-4D2F-925B-FC097198538B}"/>
          </ac:spMkLst>
        </pc:spChg>
        <pc:spChg chg="add del">
          <ac:chgData name="Mrs K Lawrence (LWR) (Staff)" userId="2c0fe4f6-a5f3-4d76-aa5c-102f287b4ea8" providerId="ADAL" clId="{773BAF3E-F5EB-4C82-85AB-833A5D7B726A}" dt="2021-06-18T11:00:46.328" v="317"/>
          <ac:spMkLst>
            <pc:docMk/>
            <pc:sldMk cId="3886986003" sldId="271"/>
            <ac:spMk id="11" creationId="{B19D093C-27FB-4032-B282-42C4563F257C}"/>
          </ac:spMkLst>
        </pc:spChg>
        <pc:grpChg chg="add del">
          <ac:chgData name="Mrs K Lawrence (LWR) (Staff)" userId="2c0fe4f6-a5f3-4d76-aa5c-102f287b4ea8" providerId="ADAL" clId="{773BAF3E-F5EB-4C82-85AB-833A5D7B726A}" dt="2021-06-18T11:00:46.328" v="317"/>
          <ac:grpSpMkLst>
            <pc:docMk/>
            <pc:sldMk cId="3886986003" sldId="271"/>
            <ac:grpSpMk id="13" creationId="{35EE815E-1BD3-4777-B652-6D98825BF66B}"/>
          </ac:grpSpMkLst>
        </pc:grpChg>
        <pc:picChg chg="add mod">
          <ac:chgData name="Mrs K Lawrence (LWR) (Staff)" userId="2c0fe4f6-a5f3-4d76-aa5c-102f287b4ea8" providerId="ADAL" clId="{773BAF3E-F5EB-4C82-85AB-833A5D7B726A}" dt="2021-06-18T11:00:52.158" v="319" actId="1076"/>
          <ac:picMkLst>
            <pc:docMk/>
            <pc:sldMk cId="3886986003" sldId="271"/>
            <ac:picMk id="4" creationId="{D1466739-367A-4A73-A715-E5F03EB1DCAA}"/>
          </ac:picMkLst>
        </pc:picChg>
      </pc:sldChg>
      <pc:sldChg chg="modSp mod">
        <pc:chgData name="Mrs K Lawrence (LWR) (Staff)" userId="2c0fe4f6-a5f3-4d76-aa5c-102f287b4ea8" providerId="ADAL" clId="{773BAF3E-F5EB-4C82-85AB-833A5D7B726A}" dt="2021-06-18T10:40:59.453" v="187"/>
        <pc:sldMkLst>
          <pc:docMk/>
          <pc:sldMk cId="3656189431" sldId="272"/>
        </pc:sldMkLst>
        <pc:spChg chg="mod">
          <ac:chgData name="Mrs K Lawrence (LWR) (Staff)" userId="2c0fe4f6-a5f3-4d76-aa5c-102f287b4ea8" providerId="ADAL" clId="{773BAF3E-F5EB-4C82-85AB-833A5D7B726A}" dt="2021-06-18T10:40:59.453" v="187"/>
          <ac:spMkLst>
            <pc:docMk/>
            <pc:sldMk cId="3656189431" sldId="272"/>
            <ac:spMk id="3" creationId="{0DF1C43F-0FD1-4EB5-98EE-EACA685D1C4B}"/>
          </ac:spMkLst>
        </pc:spChg>
      </pc:sldChg>
      <pc:sldChg chg="del">
        <pc:chgData name="Mrs K Lawrence (LWR) (Staff)" userId="2c0fe4f6-a5f3-4d76-aa5c-102f287b4ea8" providerId="ADAL" clId="{773BAF3E-F5EB-4C82-85AB-833A5D7B726A}" dt="2021-06-18T10:56:03.449" v="188" actId="47"/>
        <pc:sldMkLst>
          <pc:docMk/>
          <pc:sldMk cId="2161127454" sldId="273"/>
        </pc:sldMkLst>
      </pc:sldChg>
      <pc:sldChg chg="addSp modSp mod">
        <pc:chgData name="Mrs K Lawrence (LWR) (Staff)" userId="2c0fe4f6-a5f3-4d76-aa5c-102f287b4ea8" providerId="ADAL" clId="{773BAF3E-F5EB-4C82-85AB-833A5D7B726A}" dt="2021-06-18T11:02:24.037" v="362" actId="14100"/>
        <pc:sldMkLst>
          <pc:docMk/>
          <pc:sldMk cId="951402718" sldId="274"/>
        </pc:sldMkLst>
        <pc:spChg chg="mod">
          <ac:chgData name="Mrs K Lawrence (LWR) (Staff)" userId="2c0fe4f6-a5f3-4d76-aa5c-102f287b4ea8" providerId="ADAL" clId="{773BAF3E-F5EB-4C82-85AB-833A5D7B726A}" dt="2021-06-18T10:39:52.668" v="180" actId="14100"/>
          <ac:spMkLst>
            <pc:docMk/>
            <pc:sldMk cId="951402718" sldId="274"/>
            <ac:spMk id="3" creationId="{63776DFB-3212-4598-8958-05B5EE5229C2}"/>
          </ac:spMkLst>
        </pc:spChg>
        <pc:picChg chg="add mod">
          <ac:chgData name="Mrs K Lawrence (LWR) (Staff)" userId="2c0fe4f6-a5f3-4d76-aa5c-102f287b4ea8" providerId="ADAL" clId="{773BAF3E-F5EB-4C82-85AB-833A5D7B726A}" dt="2021-06-18T11:02:24.037" v="362" actId="14100"/>
          <ac:picMkLst>
            <pc:docMk/>
            <pc:sldMk cId="951402718" sldId="274"/>
            <ac:picMk id="5" creationId="{2988A7BB-47C8-409B-8331-CA11BED89EF5}"/>
          </ac:picMkLst>
        </pc:picChg>
      </pc:sldChg>
      <pc:sldChg chg="del">
        <pc:chgData name="Mrs K Lawrence (LWR) (Staff)" userId="2c0fe4f6-a5f3-4d76-aa5c-102f287b4ea8" providerId="ADAL" clId="{773BAF3E-F5EB-4C82-85AB-833A5D7B726A}" dt="2021-06-18T10:40:52.212" v="186" actId="47"/>
        <pc:sldMkLst>
          <pc:docMk/>
          <pc:sldMk cId="3229228744" sldId="275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4T14:34:59.546" idx="1">
    <p:pos x="7680" y="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F542E-1167-4CCE-962F-729995F17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F880EE-6DFF-4421-97C3-EA8E26DC7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D7170-29FA-4923-A3B5-70E98BA36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1D65-C524-4E43-A3A3-B4AE48DA2E1B}" type="datetimeFigureOut">
              <a:rPr lang="en-GB" smtClean="0"/>
              <a:t>13/05/2024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2F9D2-896D-4E20-B30D-051B6A1EC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91E2C-67BE-439A-AAD8-0797C3B0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3325-7718-4516-8E59-730473EF78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025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804EF-4B73-487F-A3BA-DCF04D82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558"/>
            <a:ext cx="10515600" cy="10449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6F2434-DA75-42E0-8FE4-D158F9208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7D463-DA73-4309-8567-878919DF0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1D65-C524-4E43-A3A3-B4AE48DA2E1B}" type="datetimeFigureOut">
              <a:rPr lang="en-GB" smtClean="0"/>
              <a:t>13/05/2024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A0B60-7305-4CB5-9182-F2644B367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575CA-5A27-4CC0-97FC-EBEE65524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3325-7718-4516-8E59-730473EF78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134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B8797D-B542-4C47-AD76-03A4443A97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657D52-56C5-4E53-B12D-3722C9F5B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C284D-F146-4C87-BD52-68DA020E2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1D65-C524-4E43-A3A3-B4AE48DA2E1B}" type="datetimeFigureOut">
              <a:rPr lang="en-GB" smtClean="0"/>
              <a:t>13/05/2024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F15B8-543D-4DA9-BA58-029324E67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EA1CD-AF0D-4712-B831-0AB215829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3325-7718-4516-8E59-730473EF78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88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4B3D-5321-4B55-9FBB-DC01353BF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558"/>
            <a:ext cx="9363891" cy="1044974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468D8-FBC7-4CAA-A474-6C67DD7DE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E698C-E041-495D-9ABE-EA07A9272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1D65-C524-4E43-A3A3-B4AE48DA2E1B}" type="datetimeFigureOut">
              <a:rPr lang="en-GB" smtClean="0"/>
              <a:t>13/05/2024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374AA-F296-4817-BF2A-C84E04A74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417E8-E2FA-4D79-98A9-51A46BBE6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3325-7718-4516-8E59-730473EF78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73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E44BD-4728-42B4-A2B7-323319E12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EBF3E-2C41-437B-AB81-172F7E47D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D5865-81F8-4180-9602-FEBC24D40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1D65-C524-4E43-A3A3-B4AE48DA2E1B}" type="datetimeFigureOut">
              <a:rPr lang="en-GB" smtClean="0"/>
              <a:t>13/05/2024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EC7A9-BED6-4EAB-8F19-FFDFDA2B3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A6743-0CD6-45B1-8F48-5E4F8D204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3325-7718-4516-8E59-730473EF78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959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6F22F-D898-4AE3-81D3-0DCFA17F7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558"/>
            <a:ext cx="10515600" cy="10449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57B79-8477-4DD0-85A5-BA453C051C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B7646-4419-4A1A-AAF3-C933CC79A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73FB3-7ED8-4D02-B047-1279B6A6E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1D65-C524-4E43-A3A3-B4AE48DA2E1B}" type="datetimeFigureOut">
              <a:rPr lang="en-GB" smtClean="0"/>
              <a:t>13/05/2024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488652-0868-4D75-866B-A900723EF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A985B-B668-4E79-9366-33F938645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3325-7718-4516-8E59-730473EF78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37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46884-CAB4-4BB8-822C-DD55EA5DB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865F5-EF1C-438A-9096-B4FE7720E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F637F5-13C1-4CC4-85F3-0387F94C1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AC46C3-7A2B-4D9D-A87A-98AEFBBD2F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2BD4EE-ABB7-482E-ACAB-17F08DF6C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956A31-819D-460A-8958-7A167A922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1D65-C524-4E43-A3A3-B4AE48DA2E1B}" type="datetimeFigureOut">
              <a:rPr lang="en-GB" smtClean="0"/>
              <a:t>13/05/2024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3B1A11-A2E9-473D-ABDF-E9EC16F87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6A86D-2F1C-4D76-B99D-6D6ED62E9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3325-7718-4516-8E59-730473EF78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66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F3E44-AA30-489B-90EC-1085B8FD1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558"/>
            <a:ext cx="10515600" cy="10449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274E27-94A4-4989-8BE9-C5991F34C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1D65-C524-4E43-A3A3-B4AE48DA2E1B}" type="datetimeFigureOut">
              <a:rPr lang="en-GB" smtClean="0"/>
              <a:t>13/05/2024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9C482D-A323-432C-A3CD-DA8870955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B22712-4BE9-43AC-9C2F-FEB646A23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3325-7718-4516-8E59-730473EF78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1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580F8A-E0D1-43C4-A00C-1BF751EC0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1D65-C524-4E43-A3A3-B4AE48DA2E1B}" type="datetimeFigureOut">
              <a:rPr lang="en-GB" smtClean="0"/>
              <a:t>13/05/2024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ED5DA8-E26F-4B04-BEF5-1085257A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4BA8F-A5C6-41EB-8D3C-ABC8FBB6F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3325-7718-4516-8E59-730473EF78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849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D5046-03DD-4FEB-A16B-DD484BB76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98BAF-ED14-4385-A868-36508BB8F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3362A-0A21-444B-BD5E-74FA58883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0D874C-F470-4C62-BC38-39BB0A062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1D65-C524-4E43-A3A3-B4AE48DA2E1B}" type="datetimeFigureOut">
              <a:rPr lang="en-GB" smtClean="0"/>
              <a:t>13/05/2024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B50DCA-CA47-479A-8D70-A055BE6A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F4221-9BFA-4D80-B1E7-A45199F20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3325-7718-4516-8E59-730473EF78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00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5AC5E-EFDA-4F67-8182-5806F83FE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11480B-5200-4184-889D-0C69E1C0A0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306DD-F151-45F5-A76E-F48888D3D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FF20F-5D00-4C79-B6B6-C73AF71E1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C1D65-C524-4E43-A3A3-B4AE48DA2E1B}" type="datetimeFigureOut">
              <a:rPr lang="en-GB" smtClean="0"/>
              <a:t>13/05/2024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83F8FA-8517-47BA-9ED9-0B515C0C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2701D3-88C8-458D-911C-62F3AB3DF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3325-7718-4516-8E59-730473EF78D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168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77022-1FB5-49E7-9E95-7F6DE0785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558"/>
            <a:ext cx="9455331" cy="1044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C2D57-51D9-4B8B-BDC6-BF6B884A4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4A24D-2484-4D93-A598-D2CB086580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1680" y="6356350"/>
            <a:ext cx="156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C1D65-C524-4E43-A3A3-B4AE48DA2E1B}" type="datetimeFigureOut">
              <a:rPr lang="en-GB" smtClean="0"/>
              <a:t>13/05/2024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12C22-AD60-4E88-993C-27142257C6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F0A0E-AE70-4B28-8658-33DDCE9D0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4976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53325-7718-4516-8E59-730473EF78DA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26" name="Picture 2" descr="AQA Home">
            <a:extLst>
              <a:ext uri="{FF2B5EF4-FFF2-40B4-BE49-F238E27FC236}">
                <a16:creationId xmlns:a16="http://schemas.microsoft.com/office/drawing/2014/main" id="{D7A078B1-1B92-42E6-9482-F33B2DD6B5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276" y="5907087"/>
            <a:ext cx="20193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26512A51-A32F-4DD4-B3E5-A70F66D5D66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731" y="104557"/>
            <a:ext cx="1237211" cy="123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9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.cox@chellaston.derby.sch.uk" TargetMode="External"/><Relationship Id="rId2" Type="http://schemas.openxmlformats.org/officeDocument/2006/relationships/hyperlink" Target="https://chellaston.fireflycloud.net/computing/ks5-computing/transition-da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ambridgegcsecomputing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D3FF4-ABC6-4891-A884-30B8E2FB9A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b="1" dirty="0"/>
              <a:t>AQA Computer Science</a:t>
            </a:r>
            <a:br>
              <a:rPr lang="en-GB" sz="6000" b="1" dirty="0"/>
            </a:br>
            <a:r>
              <a:rPr lang="en-GB" sz="6000" b="1" dirty="0"/>
              <a:t>A Level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E402BB-30B8-4FE0-925B-97235AA19E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3874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03C83-648C-4CC2-A089-1D4BBA808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C16AF-11BF-4A59-B756-D3F4E9247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330DA0-B42F-42EC-96A3-36A807FFE3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83" t="14444" r="19375" b="10000"/>
          <a:stretch/>
        </p:blipFill>
        <p:spPr>
          <a:xfrm>
            <a:off x="-1" y="0"/>
            <a:ext cx="10515599" cy="676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75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B9D67-2CBC-45E3-91B7-BB809EF35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day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76DFB-3212-4598-8958-05B5EE522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0125"/>
            <a:ext cx="10515600" cy="4989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Tasks:</a:t>
            </a:r>
          </a:p>
          <a:p>
            <a:r>
              <a:rPr lang="en-US" sz="3200" dirty="0"/>
              <a:t>Summer work required</a:t>
            </a:r>
          </a:p>
          <a:p>
            <a:pPr lvl="1"/>
            <a:r>
              <a:rPr lang="en-US" sz="1800" dirty="0">
                <a:hlinkClick r:id="rId2"/>
              </a:rPr>
              <a:t>https://chellaston.fireflycloud.net/computing/ks5-computing/transition-day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Do not leave it to the last week!</a:t>
            </a:r>
          </a:p>
          <a:p>
            <a:pPr marL="0" indent="0">
              <a:buNone/>
            </a:pPr>
            <a:r>
              <a:rPr lang="en-US" sz="2400" dirty="0"/>
              <a:t>Contact me if you need to, </a:t>
            </a:r>
            <a:r>
              <a:rPr lang="en-US" sz="2400" dirty="0">
                <a:hlinkClick r:id="rId3"/>
              </a:rPr>
              <a:t>i.cox@chellaston.derby.sch.uk </a:t>
            </a:r>
            <a:endParaRPr lang="en-US" sz="2400" dirty="0"/>
          </a:p>
          <a:p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AutoShape 2" descr="Isaac Computer Science">
            <a:extLst>
              <a:ext uri="{FF2B5EF4-FFF2-40B4-BE49-F238E27FC236}">
                <a16:creationId xmlns:a16="http://schemas.microsoft.com/office/drawing/2014/main" id="{03F75EBF-A93A-444E-A710-3BA1664477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1402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96D20-6BC6-4731-B69D-82730B537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0E7F346-4F43-4F20-8688-6060361EB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65" y="21974"/>
            <a:ext cx="4110360" cy="6836026"/>
          </a:xfrm>
        </p:spPr>
      </p:pic>
    </p:spTree>
    <p:extLst>
      <p:ext uri="{BB962C8B-B14F-4D97-AF65-F5344CB8AC3E}">
        <p14:creationId xmlns:p14="http://schemas.microsoft.com/office/powerpoint/2010/main" val="982076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41B35-F0A6-4F31-B117-6C3F30575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706" y="104558"/>
            <a:ext cx="9552386" cy="1044974"/>
          </a:xfrm>
        </p:spPr>
        <p:txBody>
          <a:bodyPr>
            <a:normAutofit fontScale="90000"/>
          </a:bodyPr>
          <a:lstStyle/>
          <a:p>
            <a:r>
              <a:rPr lang="en-GB" dirty="0"/>
              <a:t>Previous Learning - GCSE Computer Science?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C700D-F6A5-4879-95DE-C513D9D30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9523" y="6206570"/>
            <a:ext cx="7852954" cy="546872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https://cambridgegcsecomputing.org/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E95F51-2463-4BF6-AE7C-00D13EBD32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43" t="14667" r="24478" b="15047"/>
          <a:stretch/>
        </p:blipFill>
        <p:spPr>
          <a:xfrm>
            <a:off x="1989909" y="1110287"/>
            <a:ext cx="7117624" cy="482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47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2134-6323-4EB4-88C3-832544E9E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07" y="1661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/>
              <a:t>AQA Computer Science A Level &amp; Specification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E770C5-9DD4-452E-B231-082F0B29C4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84" t="16871" r="35484" b="10204"/>
          <a:stretch/>
        </p:blipFill>
        <p:spPr>
          <a:xfrm>
            <a:off x="3727272" y="1286681"/>
            <a:ext cx="4326189" cy="540521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03BCB9-A9BA-4BEA-8491-668BC52866A0}"/>
              </a:ext>
            </a:extLst>
          </p:cNvPr>
          <p:cNvSpPr txBox="1"/>
          <p:nvPr/>
        </p:nvSpPr>
        <p:spPr>
          <a:xfrm>
            <a:off x="733926" y="2421374"/>
            <a:ext cx="312821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Components: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Paper 1 – 40%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Paper 2 – 40%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7030A0"/>
                </a:solidFill>
              </a:rPr>
              <a:t>NEA – 20%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7030A0"/>
              </a:solidFill>
            </a:endParaRPr>
          </a:p>
          <a:p>
            <a:r>
              <a:rPr lang="en-GB" sz="1600" dirty="0"/>
              <a:t>Links to these on the firefly pages.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816A0FC-D359-454A-925F-F10FEF9EF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881" y="2004851"/>
            <a:ext cx="2617989" cy="340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003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2134-6323-4EB4-88C3-832544E9E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233" y="1661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/>
              <a:t>AQA Computer Science A Level &amp; </a:t>
            </a:r>
            <a:r>
              <a:rPr lang="en-GB" sz="3600" b="1" dirty="0">
                <a:solidFill>
                  <a:srgbClr val="FF0000"/>
                </a:solidFill>
              </a:rPr>
              <a:t>Specification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E770C5-9DD4-452E-B231-082F0B29C4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84" t="16871" r="35484" b="10204"/>
          <a:stretch/>
        </p:blipFill>
        <p:spPr>
          <a:xfrm>
            <a:off x="8393007" y="1827166"/>
            <a:ext cx="2976032" cy="371830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DA6D25-F633-4D7C-A8F5-4657E324AE56}"/>
              </a:ext>
            </a:extLst>
          </p:cNvPr>
          <p:cNvSpPr txBox="1"/>
          <p:nvPr/>
        </p:nvSpPr>
        <p:spPr>
          <a:xfrm>
            <a:off x="822961" y="1193329"/>
            <a:ext cx="8334102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A-level Subject content </a:t>
            </a:r>
          </a:p>
          <a:p>
            <a:endParaRPr lang="en-US" sz="2400" b="1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10 Fundamentals of programming 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11 Fundamentals of data structures 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12 Fundamentals of algorithms 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13 Theory of computation 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14 Fundamentals of data representation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15 Fundamentals of computer systems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16 Fundamentals of computer organisation and architecture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17 Consequences of uses of computing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18 Fundamentals of communication and networking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19 Fundamentals of databases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20 Big Data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21 Fundamentals of functional programming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22 Systematic approach to problem solving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23 Non-exam assessment - the computing practical project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18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2134-6323-4EB4-88C3-832544E9E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311" y="166105"/>
            <a:ext cx="10515600" cy="1048742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/>
              <a:t>AQA Computer Science A Level &amp; </a:t>
            </a:r>
            <a:r>
              <a:rPr lang="en-GB" sz="4000" b="1" dirty="0">
                <a:solidFill>
                  <a:srgbClr val="FF0000"/>
                </a:solidFill>
              </a:rPr>
              <a:t>Exams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95877E-7366-404C-861E-71EC545B9413}"/>
              </a:ext>
            </a:extLst>
          </p:cNvPr>
          <p:cNvSpPr txBox="1"/>
          <p:nvPr/>
        </p:nvSpPr>
        <p:spPr>
          <a:xfrm>
            <a:off x="532311" y="979468"/>
            <a:ext cx="11185072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Paper 1</a:t>
            </a:r>
          </a:p>
          <a:p>
            <a:r>
              <a:rPr lang="en-US" sz="2000" dirty="0"/>
              <a:t>Ability to program, as well as student's theoretical knowledge of Computer Science.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Assessed</a:t>
            </a:r>
          </a:p>
          <a:p>
            <a:r>
              <a:rPr lang="en-US" sz="2000" dirty="0"/>
              <a:t>• On-screen exam: 2 hours 30 minutes</a:t>
            </a:r>
          </a:p>
          <a:p>
            <a:r>
              <a:rPr lang="en-US" sz="2000" dirty="0"/>
              <a:t>• 40% of A-level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Questions</a:t>
            </a:r>
          </a:p>
          <a:p>
            <a:r>
              <a:rPr lang="en-US" sz="2000" dirty="0"/>
              <a:t>Answer a series of short questions and write/adapt/extend programs in an Electronic Answer Document provided by AQA.</a:t>
            </a:r>
          </a:p>
          <a:p>
            <a:r>
              <a:rPr lang="en-US" sz="2000" dirty="0"/>
              <a:t>We will </a:t>
            </a:r>
            <a:r>
              <a:rPr lang="en-US" sz="2000" dirty="0">
                <a:solidFill>
                  <a:schemeClr val="accent6"/>
                </a:solidFill>
              </a:rPr>
              <a:t>issue Preliminary Material</a:t>
            </a:r>
            <a:r>
              <a:rPr lang="en-US" sz="2000" dirty="0"/>
              <a:t>, a Skeleton Program and, where appropriate, test data, for use in the exam.</a:t>
            </a:r>
          </a:p>
          <a:p>
            <a:endParaRPr lang="en-US" sz="2000" b="1" dirty="0"/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Paper 2</a:t>
            </a:r>
          </a:p>
          <a:p>
            <a:r>
              <a:rPr lang="en-US" sz="2000" dirty="0"/>
              <a:t>Ability to answer questions from subject content (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see blue)</a:t>
            </a:r>
            <a:r>
              <a:rPr lang="en-US" sz="2000" dirty="0"/>
              <a:t>.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Assessed</a:t>
            </a:r>
          </a:p>
          <a:p>
            <a:r>
              <a:rPr lang="en-US" sz="2000" dirty="0"/>
              <a:t>• Written exam: 2 hours 30 minutes</a:t>
            </a:r>
          </a:p>
          <a:p>
            <a:r>
              <a:rPr lang="en-US" sz="2000" dirty="0"/>
              <a:t>• 40% of A-level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Questions</a:t>
            </a:r>
          </a:p>
          <a:p>
            <a:r>
              <a:rPr lang="en-US" sz="2000" dirty="0"/>
              <a:t>Compulsory short-answer and extended-answer questions.</a:t>
            </a:r>
          </a:p>
        </p:txBody>
      </p:sp>
    </p:spTree>
    <p:extLst>
      <p:ext uri="{BB962C8B-B14F-4D97-AF65-F5344CB8AC3E}">
        <p14:creationId xmlns:p14="http://schemas.microsoft.com/office/powerpoint/2010/main" val="101498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2134-6323-4EB4-88C3-832544E9E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311" y="1661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/>
              <a:t>AQA Computer Science A Level &amp; </a:t>
            </a:r>
            <a:r>
              <a:rPr lang="en-GB" sz="3600" b="1" dirty="0">
                <a:solidFill>
                  <a:srgbClr val="FF0000"/>
                </a:solidFill>
              </a:rPr>
              <a:t>NEA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95877E-7366-404C-861E-71EC545B9413}"/>
              </a:ext>
            </a:extLst>
          </p:cNvPr>
          <p:cNvSpPr txBox="1"/>
          <p:nvPr/>
        </p:nvSpPr>
        <p:spPr>
          <a:xfrm>
            <a:off x="532311" y="1491667"/>
            <a:ext cx="822482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Assessments continued</a:t>
            </a:r>
          </a:p>
          <a:p>
            <a:endParaRPr lang="en-US" dirty="0"/>
          </a:p>
          <a:p>
            <a:r>
              <a:rPr lang="en-US" sz="2800" b="1" dirty="0">
                <a:solidFill>
                  <a:srgbClr val="7030A0"/>
                </a:solidFill>
              </a:rPr>
              <a:t>3.Non-exam assessment</a:t>
            </a:r>
          </a:p>
          <a:p>
            <a:r>
              <a:rPr lang="en-US" sz="2000" dirty="0"/>
              <a:t>This is a practical project. Assess student's ability to use the knowledge and skills gained through the course to solve or investigate a practical problem. Students will be expected to follow a systematic approach to problem solving, as shown in section 22 above. (Could allow 50 hours of lesson time approx)</a:t>
            </a:r>
          </a:p>
          <a:p>
            <a:endParaRPr lang="en-US" sz="2000" dirty="0"/>
          </a:p>
          <a:p>
            <a:r>
              <a:rPr lang="en-US" sz="2000" dirty="0"/>
              <a:t>Install Visual Studio (Community) and keep track and copies of your work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7030A0"/>
                </a:solidFill>
              </a:rPr>
              <a:t>Assessed</a:t>
            </a:r>
          </a:p>
          <a:p>
            <a:r>
              <a:rPr lang="en-US" sz="2000" dirty="0"/>
              <a:t>• 75 marks</a:t>
            </a:r>
          </a:p>
          <a:p>
            <a:r>
              <a:rPr lang="en-US" sz="2000" dirty="0"/>
              <a:t>• 20% of A-level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7DB12CC-9BCF-45F4-AEEE-E325DF81A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711" y="1686995"/>
            <a:ext cx="2887889" cy="37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86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2134-6323-4EB4-88C3-832544E9E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31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/>
              <a:t>AQA Computer Science A Level &amp; </a:t>
            </a:r>
            <a:r>
              <a:rPr lang="en-GB" sz="3600" b="1" dirty="0">
                <a:solidFill>
                  <a:srgbClr val="FF0000"/>
                </a:solidFill>
              </a:rPr>
              <a:t>NEA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95877E-7366-404C-861E-71EC545B9413}"/>
              </a:ext>
            </a:extLst>
          </p:cNvPr>
          <p:cNvSpPr txBox="1"/>
          <p:nvPr/>
        </p:nvSpPr>
        <p:spPr>
          <a:xfrm>
            <a:off x="323764" y="948690"/>
            <a:ext cx="853147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Assessments continued</a:t>
            </a:r>
          </a:p>
          <a:p>
            <a:endParaRPr lang="en-US" sz="2000" dirty="0"/>
          </a:p>
          <a:p>
            <a:r>
              <a:rPr lang="en-US" sz="3200" b="1" dirty="0">
                <a:solidFill>
                  <a:srgbClr val="7030A0"/>
                </a:solidFill>
              </a:rPr>
              <a:t>Non-exam assessment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Choose</a:t>
            </a:r>
            <a:r>
              <a:rPr lang="en-US" dirty="0"/>
              <a:t>, research, plan and develop your </a:t>
            </a:r>
            <a:r>
              <a:rPr lang="en-US" b="1" dirty="0"/>
              <a:t>own</a:t>
            </a:r>
            <a:r>
              <a:rPr lang="en-US" dirty="0"/>
              <a:t> project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Confidently sign to authenticate the work as their </a:t>
            </a:r>
            <a:r>
              <a:rPr lang="en-US" b="1" dirty="0"/>
              <a:t>own</a:t>
            </a:r>
            <a:r>
              <a:rPr lang="en-US" dirty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Teachers may provide </a:t>
            </a:r>
            <a:r>
              <a:rPr lang="en-US" b="1" dirty="0"/>
              <a:t>guidance</a:t>
            </a:r>
            <a:r>
              <a:rPr lang="en-US" dirty="0"/>
              <a:t> and </a:t>
            </a:r>
            <a:r>
              <a:rPr lang="en-US" b="1" dirty="0"/>
              <a:t>support</a:t>
            </a:r>
            <a:r>
              <a:rPr lang="en-US" dirty="0"/>
              <a:t> so students are clear about the requirements of the task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Teachers may </a:t>
            </a:r>
            <a:r>
              <a:rPr lang="en-US" b="1" dirty="0"/>
              <a:t>provide guidance </a:t>
            </a:r>
            <a:r>
              <a:rPr lang="en-US" dirty="0"/>
              <a:t>to students on the </a:t>
            </a:r>
            <a:r>
              <a:rPr lang="en-US" b="1" dirty="0"/>
              <a:t>suitability of their proposed task</a:t>
            </a:r>
            <a:r>
              <a:rPr lang="en-US" dirty="0"/>
              <a:t>, particularly if it means they will not meet the requirements of the marking criteria.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Teachers must not comment or provide suggestions on how they could improve it</a:t>
            </a:r>
            <a:r>
              <a:rPr lang="en-US" dirty="0"/>
              <a:t>. However, they can ask questions about the way they are approaching their work and highlight the requirements of the marking criteria.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If a student receives any additional assistance a mark should be awarded that represents the student’s unaided achievement. </a:t>
            </a:r>
            <a:r>
              <a:rPr lang="en-US" b="1" dirty="0"/>
              <a:t>Record the support </a:t>
            </a:r>
            <a:r>
              <a:rPr lang="en-US" dirty="0"/>
              <a:t>the student received on the </a:t>
            </a:r>
            <a:r>
              <a:rPr lang="en-US" b="1" dirty="0"/>
              <a:t>Candidate record form</a:t>
            </a:r>
            <a:r>
              <a:rPr lang="en-US" dirty="0"/>
              <a:t>. This will allow the </a:t>
            </a:r>
            <a:r>
              <a:rPr lang="en-US" b="1" dirty="0"/>
              <a:t>moderator</a:t>
            </a:r>
            <a:r>
              <a:rPr lang="en-US" dirty="0"/>
              <a:t> to see whether the student has been awarded an appropriate mark.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Once a student submits work for marking and it has </a:t>
            </a:r>
            <a:r>
              <a:rPr lang="en-US" b="1" dirty="0">
                <a:solidFill>
                  <a:srgbClr val="FF0000"/>
                </a:solidFill>
              </a:rPr>
              <a:t>been marked, you cannot return </a:t>
            </a:r>
            <a:r>
              <a:rPr lang="en-US" dirty="0"/>
              <a:t>it to the student for improvement, even if they have not received any feedback or are unaware of the marks awarded.</a:t>
            </a:r>
            <a:endParaRPr lang="en-GB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A338BBF-3A95-4BBB-B1A7-89A2EC4C4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652" y="1752309"/>
            <a:ext cx="2792963" cy="362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047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B5D11-2B93-4BA9-B2B4-35E8D1D2C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in Study periods and at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9F051-4ABF-4CAE-BC1E-A3331882C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400" dirty="0"/>
              <a:t>NEA</a:t>
            </a:r>
          </a:p>
          <a:p>
            <a:r>
              <a:rPr lang="en-GB" sz="4400" dirty="0"/>
              <a:t>Homework</a:t>
            </a:r>
          </a:p>
          <a:p>
            <a:r>
              <a:rPr lang="en-GB" sz="4400" dirty="0"/>
              <a:t>Programming</a:t>
            </a:r>
          </a:p>
          <a:p>
            <a:r>
              <a:rPr lang="en-GB" sz="4400" dirty="0"/>
              <a:t>Storing and Accessing work:</a:t>
            </a:r>
          </a:p>
          <a:p>
            <a:pPr lvl="1"/>
            <a:r>
              <a:rPr lang="en-GB" sz="4000" dirty="0"/>
              <a:t>Cloud computing / schools at home</a:t>
            </a:r>
          </a:p>
          <a:p>
            <a:pPr lvl="1"/>
            <a:r>
              <a:rPr lang="en-GB" sz="4000" dirty="0"/>
              <a:t>programs you have written</a:t>
            </a:r>
          </a:p>
          <a:p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1466739-367A-4A73-A715-E5F03EB1D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350" y="1728329"/>
            <a:ext cx="3459481" cy="22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986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2662</TotalTime>
  <Words>614</Words>
  <Application>Microsoft Office PowerPoint</Application>
  <PresentationFormat>Widescreen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AQA Computer Science A Level</vt:lpstr>
      <vt:lpstr>PowerPoint Presentation</vt:lpstr>
      <vt:lpstr>Previous Learning - GCSE Computer Science?</vt:lpstr>
      <vt:lpstr>AQA Computer Science A Level &amp; Specification</vt:lpstr>
      <vt:lpstr>AQA Computer Science A Level &amp; Specification</vt:lpstr>
      <vt:lpstr>AQA Computer Science A Level &amp; Exams</vt:lpstr>
      <vt:lpstr>AQA Computer Science A Level &amp; NEA</vt:lpstr>
      <vt:lpstr>AQA Computer Science A Level &amp; NEA</vt:lpstr>
      <vt:lpstr>Learning in Study periods and at home</vt:lpstr>
      <vt:lpstr>PowerPoint Presentation</vt:lpstr>
      <vt:lpstr>Transition 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 Lawrence</dc:creator>
  <cp:lastModifiedBy>Mrs K Lawrence (LWR) (Staff)</cp:lastModifiedBy>
  <cp:revision>11</cp:revision>
  <dcterms:created xsi:type="dcterms:W3CDTF">2020-08-22T15:25:35Z</dcterms:created>
  <dcterms:modified xsi:type="dcterms:W3CDTF">2024-05-13T12:58:30Z</dcterms:modified>
</cp:coreProperties>
</file>