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96" r:id="rId4"/>
    <p:sldId id="260" r:id="rId5"/>
    <p:sldId id="261" r:id="rId6"/>
    <p:sldId id="262" r:id="rId7"/>
    <p:sldId id="288" r:id="rId8"/>
    <p:sldId id="285" r:id="rId9"/>
    <p:sldId id="286" r:id="rId10"/>
    <p:sldId id="282" r:id="rId11"/>
    <p:sldId id="283" r:id="rId12"/>
    <p:sldId id="300" r:id="rId13"/>
  </p:sldIdLst>
  <p:sldSz cx="12801600" cy="9601200" type="A3"/>
  <p:notesSz cx="9926638" cy="1435258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06425-74A2-4213-AB16-5B1C080EFCCF}" v="4" dt="2021-06-13T19:52:32.1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22" y="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W Allen (ALE) (Staff)" userId="15e29994-e7a5-4a2e-ad69-db43458efa90" providerId="ADAL" clId="{BEA06425-74A2-4213-AB16-5B1C080EFCCF}"/>
    <pc:docChg chg="custSel delSld modSld">
      <pc:chgData name="Mrs W Allen (ALE) (Staff)" userId="15e29994-e7a5-4a2e-ad69-db43458efa90" providerId="ADAL" clId="{BEA06425-74A2-4213-AB16-5B1C080EFCCF}" dt="2021-06-13T19:52:59.028" v="149" actId="20577"/>
      <pc:docMkLst>
        <pc:docMk/>
      </pc:docMkLst>
      <pc:sldChg chg="modSp mod">
        <pc:chgData name="Mrs W Allen (ALE) (Staff)" userId="15e29994-e7a5-4a2e-ad69-db43458efa90" providerId="ADAL" clId="{BEA06425-74A2-4213-AB16-5B1C080EFCCF}" dt="2021-06-13T19:51:35.019" v="28" actId="1038"/>
        <pc:sldMkLst>
          <pc:docMk/>
          <pc:sldMk cId="3265355478" sldId="260"/>
        </pc:sldMkLst>
        <pc:spChg chg="mod">
          <ac:chgData name="Mrs W Allen (ALE) (Staff)" userId="15e29994-e7a5-4a2e-ad69-db43458efa90" providerId="ADAL" clId="{BEA06425-74A2-4213-AB16-5B1C080EFCCF}" dt="2021-06-13T19:51:35.019" v="28" actId="1038"/>
          <ac:spMkLst>
            <pc:docMk/>
            <pc:sldMk cId="3265355478" sldId="260"/>
            <ac:spMk id="3" creationId="{00000000-0000-0000-0000-000000000000}"/>
          </ac:spMkLst>
        </pc:spChg>
        <pc:picChg chg="mod">
          <ac:chgData name="Mrs W Allen (ALE) (Staff)" userId="15e29994-e7a5-4a2e-ad69-db43458efa90" providerId="ADAL" clId="{BEA06425-74A2-4213-AB16-5B1C080EFCCF}" dt="2021-06-13T19:51:27.676" v="23" actId="688"/>
          <ac:picMkLst>
            <pc:docMk/>
            <pc:sldMk cId="3265355478" sldId="260"/>
            <ac:picMk id="6146" creationId="{00000000-0000-0000-0000-000000000000}"/>
          </ac:picMkLst>
        </pc:picChg>
      </pc:sldChg>
      <pc:sldChg chg="modSp mod">
        <pc:chgData name="Mrs W Allen (ALE) (Staff)" userId="15e29994-e7a5-4a2e-ad69-db43458efa90" providerId="ADAL" clId="{BEA06425-74A2-4213-AB16-5B1C080EFCCF}" dt="2021-06-13T19:52:06.818" v="34" actId="1076"/>
        <pc:sldMkLst>
          <pc:docMk/>
          <pc:sldMk cId="304632222" sldId="261"/>
        </pc:sldMkLst>
        <pc:spChg chg="mod">
          <ac:chgData name="Mrs W Allen (ALE) (Staff)" userId="15e29994-e7a5-4a2e-ad69-db43458efa90" providerId="ADAL" clId="{BEA06425-74A2-4213-AB16-5B1C080EFCCF}" dt="2021-06-13T19:51:50.624" v="30" actId="688"/>
          <ac:spMkLst>
            <pc:docMk/>
            <pc:sldMk cId="304632222" sldId="261"/>
            <ac:spMk id="2" creationId="{00000000-0000-0000-0000-000000000000}"/>
          </ac:spMkLst>
        </pc:spChg>
        <pc:spChg chg="mod">
          <ac:chgData name="Mrs W Allen (ALE) (Staff)" userId="15e29994-e7a5-4a2e-ad69-db43458efa90" providerId="ADAL" clId="{BEA06425-74A2-4213-AB16-5B1C080EFCCF}" dt="2021-06-13T19:51:55.967" v="31" actId="688"/>
          <ac:spMkLst>
            <pc:docMk/>
            <pc:sldMk cId="304632222" sldId="261"/>
            <ac:spMk id="3" creationId="{00000000-0000-0000-0000-000000000000}"/>
          </ac:spMkLst>
        </pc:spChg>
        <pc:spChg chg="mod">
          <ac:chgData name="Mrs W Allen (ALE) (Staff)" userId="15e29994-e7a5-4a2e-ad69-db43458efa90" providerId="ADAL" clId="{BEA06425-74A2-4213-AB16-5B1C080EFCCF}" dt="2021-06-13T19:52:06.818" v="34" actId="1076"/>
          <ac:spMkLst>
            <pc:docMk/>
            <pc:sldMk cId="304632222" sldId="261"/>
            <ac:spMk id="11" creationId="{00000000-0000-0000-0000-000000000000}"/>
          </ac:spMkLst>
        </pc:spChg>
        <pc:picChg chg="mod">
          <ac:chgData name="Mrs W Allen (ALE) (Staff)" userId="15e29994-e7a5-4a2e-ad69-db43458efa90" providerId="ADAL" clId="{BEA06425-74A2-4213-AB16-5B1C080EFCCF}" dt="2021-06-13T19:51:45.821" v="29" actId="688"/>
          <ac:picMkLst>
            <pc:docMk/>
            <pc:sldMk cId="304632222" sldId="261"/>
            <ac:picMk id="5124" creationId="{00000000-0000-0000-0000-000000000000}"/>
          </ac:picMkLst>
        </pc:picChg>
      </pc:sldChg>
      <pc:sldChg chg="del">
        <pc:chgData name="Mrs W Allen (ALE) (Staff)" userId="15e29994-e7a5-4a2e-ad69-db43458efa90" providerId="ADAL" clId="{BEA06425-74A2-4213-AB16-5B1C080EFCCF}" dt="2021-06-13T19:49:10.724" v="1" actId="47"/>
        <pc:sldMkLst>
          <pc:docMk/>
          <pc:sldMk cId="3481523612" sldId="263"/>
        </pc:sldMkLst>
      </pc:sldChg>
      <pc:sldChg chg="del">
        <pc:chgData name="Mrs W Allen (ALE) (Staff)" userId="15e29994-e7a5-4a2e-ad69-db43458efa90" providerId="ADAL" clId="{BEA06425-74A2-4213-AB16-5B1C080EFCCF}" dt="2021-06-13T19:49:39.785" v="3" actId="47"/>
        <pc:sldMkLst>
          <pc:docMk/>
          <pc:sldMk cId="3079929663" sldId="264"/>
        </pc:sldMkLst>
      </pc:sldChg>
      <pc:sldChg chg="del">
        <pc:chgData name="Mrs W Allen (ALE) (Staff)" userId="15e29994-e7a5-4a2e-ad69-db43458efa90" providerId="ADAL" clId="{BEA06425-74A2-4213-AB16-5B1C080EFCCF}" dt="2021-06-13T19:49:40.927" v="4" actId="47"/>
        <pc:sldMkLst>
          <pc:docMk/>
          <pc:sldMk cId="3502052565" sldId="265"/>
        </pc:sldMkLst>
      </pc:sldChg>
      <pc:sldChg chg="del">
        <pc:chgData name="Mrs W Allen (ALE) (Staff)" userId="15e29994-e7a5-4a2e-ad69-db43458efa90" providerId="ADAL" clId="{BEA06425-74A2-4213-AB16-5B1C080EFCCF}" dt="2021-06-13T19:49:26.842" v="2" actId="47"/>
        <pc:sldMkLst>
          <pc:docMk/>
          <pc:sldMk cId="3045719884" sldId="266"/>
        </pc:sldMkLst>
      </pc:sldChg>
      <pc:sldChg chg="del">
        <pc:chgData name="Mrs W Allen (ALE) (Staff)" userId="15e29994-e7a5-4a2e-ad69-db43458efa90" providerId="ADAL" clId="{BEA06425-74A2-4213-AB16-5B1C080EFCCF}" dt="2021-06-13T19:50:40.192" v="17" actId="47"/>
        <pc:sldMkLst>
          <pc:docMk/>
          <pc:sldMk cId="2445011359" sldId="277"/>
        </pc:sldMkLst>
      </pc:sldChg>
      <pc:sldChg chg="del">
        <pc:chgData name="Mrs W Allen (ALE) (Staff)" userId="15e29994-e7a5-4a2e-ad69-db43458efa90" providerId="ADAL" clId="{BEA06425-74A2-4213-AB16-5B1C080EFCCF}" dt="2021-06-13T19:50:41.487" v="18" actId="47"/>
        <pc:sldMkLst>
          <pc:docMk/>
          <pc:sldMk cId="166545236" sldId="278"/>
        </pc:sldMkLst>
      </pc:sldChg>
      <pc:sldChg chg="del">
        <pc:chgData name="Mrs W Allen (ALE) (Staff)" userId="15e29994-e7a5-4a2e-ad69-db43458efa90" providerId="ADAL" clId="{BEA06425-74A2-4213-AB16-5B1C080EFCCF}" dt="2021-06-13T19:50:32.467" v="16" actId="47"/>
        <pc:sldMkLst>
          <pc:docMk/>
          <pc:sldMk cId="4084908937" sldId="279"/>
        </pc:sldMkLst>
      </pc:sldChg>
      <pc:sldChg chg="del">
        <pc:chgData name="Mrs W Allen (ALE) (Staff)" userId="15e29994-e7a5-4a2e-ad69-db43458efa90" providerId="ADAL" clId="{BEA06425-74A2-4213-AB16-5B1C080EFCCF}" dt="2021-06-13T19:49:00.357" v="0" actId="47"/>
        <pc:sldMkLst>
          <pc:docMk/>
          <pc:sldMk cId="925913936" sldId="280"/>
        </pc:sldMkLst>
      </pc:sldChg>
      <pc:sldChg chg="del">
        <pc:chgData name="Mrs W Allen (ALE) (Staff)" userId="15e29994-e7a5-4a2e-ad69-db43458efa90" providerId="ADAL" clId="{BEA06425-74A2-4213-AB16-5B1C080EFCCF}" dt="2021-06-13T19:50:27.892" v="12" actId="47"/>
        <pc:sldMkLst>
          <pc:docMk/>
          <pc:sldMk cId="3463674830" sldId="281"/>
        </pc:sldMkLst>
      </pc:sldChg>
      <pc:sldChg chg="modSp mod">
        <pc:chgData name="Mrs W Allen (ALE) (Staff)" userId="15e29994-e7a5-4a2e-ad69-db43458efa90" providerId="ADAL" clId="{BEA06425-74A2-4213-AB16-5B1C080EFCCF}" dt="2021-06-13T19:49:59.008" v="6" actId="20577"/>
        <pc:sldMkLst>
          <pc:docMk/>
          <pc:sldMk cId="4278866643" sldId="282"/>
        </pc:sldMkLst>
        <pc:spChg chg="mod">
          <ac:chgData name="Mrs W Allen (ALE) (Staff)" userId="15e29994-e7a5-4a2e-ad69-db43458efa90" providerId="ADAL" clId="{BEA06425-74A2-4213-AB16-5B1C080EFCCF}" dt="2021-06-13T19:49:59.008" v="6" actId="20577"/>
          <ac:spMkLst>
            <pc:docMk/>
            <pc:sldMk cId="4278866643" sldId="282"/>
            <ac:spMk id="3" creationId="{00000000-0000-0000-0000-000000000000}"/>
          </ac:spMkLst>
        </pc:spChg>
      </pc:sldChg>
      <pc:sldChg chg="modSp mod modAnim">
        <pc:chgData name="Mrs W Allen (ALE) (Staff)" userId="15e29994-e7a5-4a2e-ad69-db43458efa90" providerId="ADAL" clId="{BEA06425-74A2-4213-AB16-5B1C080EFCCF}" dt="2021-06-13T19:52:32.154" v="37" actId="5793"/>
        <pc:sldMkLst>
          <pc:docMk/>
          <pc:sldMk cId="4280277414" sldId="283"/>
        </pc:sldMkLst>
        <pc:spChg chg="mod">
          <ac:chgData name="Mrs W Allen (ALE) (Staff)" userId="15e29994-e7a5-4a2e-ad69-db43458efa90" providerId="ADAL" clId="{BEA06425-74A2-4213-AB16-5B1C080EFCCF}" dt="2021-06-13T19:52:32.154" v="37" actId="5793"/>
          <ac:spMkLst>
            <pc:docMk/>
            <pc:sldMk cId="4280277414" sldId="283"/>
            <ac:spMk id="4" creationId="{8BCDC09F-62F9-4735-BD1D-CCFA51925281}"/>
          </ac:spMkLst>
        </pc:spChg>
      </pc:sldChg>
      <pc:sldChg chg="del">
        <pc:chgData name="Mrs W Allen (ALE) (Staff)" userId="15e29994-e7a5-4a2e-ad69-db43458efa90" providerId="ADAL" clId="{BEA06425-74A2-4213-AB16-5B1C080EFCCF}" dt="2021-06-13T19:50:28.798" v="13" actId="47"/>
        <pc:sldMkLst>
          <pc:docMk/>
          <pc:sldMk cId="241874827" sldId="284"/>
        </pc:sldMkLst>
      </pc:sldChg>
      <pc:sldChg chg="del">
        <pc:chgData name="Mrs W Allen (ALE) (Staff)" userId="15e29994-e7a5-4a2e-ad69-db43458efa90" providerId="ADAL" clId="{BEA06425-74A2-4213-AB16-5B1C080EFCCF}" dt="2021-06-13T19:50:44.753" v="19" actId="47"/>
        <pc:sldMkLst>
          <pc:docMk/>
          <pc:sldMk cId="3856341237" sldId="289"/>
        </pc:sldMkLst>
      </pc:sldChg>
      <pc:sldChg chg="del">
        <pc:chgData name="Mrs W Allen (ALE) (Staff)" userId="15e29994-e7a5-4a2e-ad69-db43458efa90" providerId="ADAL" clId="{BEA06425-74A2-4213-AB16-5B1C080EFCCF}" dt="2021-06-13T19:50:46.341" v="20" actId="47"/>
        <pc:sldMkLst>
          <pc:docMk/>
          <pc:sldMk cId="124069342" sldId="290"/>
        </pc:sldMkLst>
      </pc:sldChg>
      <pc:sldChg chg="del">
        <pc:chgData name="Mrs W Allen (ALE) (Staff)" userId="15e29994-e7a5-4a2e-ad69-db43458efa90" providerId="ADAL" clId="{BEA06425-74A2-4213-AB16-5B1C080EFCCF}" dt="2021-06-13T19:50:26.856" v="11" actId="47"/>
        <pc:sldMkLst>
          <pc:docMk/>
          <pc:sldMk cId="3521585394" sldId="291"/>
        </pc:sldMkLst>
      </pc:sldChg>
      <pc:sldChg chg="del">
        <pc:chgData name="Mrs W Allen (ALE) (Staff)" userId="15e29994-e7a5-4a2e-ad69-db43458efa90" providerId="ADAL" clId="{BEA06425-74A2-4213-AB16-5B1C080EFCCF}" dt="2021-06-13T19:50:30.066" v="14" actId="47"/>
        <pc:sldMkLst>
          <pc:docMk/>
          <pc:sldMk cId="2147308006" sldId="293"/>
        </pc:sldMkLst>
      </pc:sldChg>
      <pc:sldChg chg="del">
        <pc:chgData name="Mrs W Allen (ALE) (Staff)" userId="15e29994-e7a5-4a2e-ad69-db43458efa90" providerId="ADAL" clId="{BEA06425-74A2-4213-AB16-5B1C080EFCCF}" dt="2021-06-13T19:50:31.453" v="15" actId="47"/>
        <pc:sldMkLst>
          <pc:docMk/>
          <pc:sldMk cId="3018190231" sldId="294"/>
        </pc:sldMkLst>
      </pc:sldChg>
      <pc:sldChg chg="del">
        <pc:chgData name="Mrs W Allen (ALE) (Staff)" userId="15e29994-e7a5-4a2e-ad69-db43458efa90" providerId="ADAL" clId="{BEA06425-74A2-4213-AB16-5B1C080EFCCF}" dt="2021-06-13T19:50:22.593" v="8" actId="47"/>
        <pc:sldMkLst>
          <pc:docMk/>
          <pc:sldMk cId="3906325890" sldId="297"/>
        </pc:sldMkLst>
      </pc:sldChg>
      <pc:sldChg chg="del">
        <pc:chgData name="Mrs W Allen (ALE) (Staff)" userId="15e29994-e7a5-4a2e-ad69-db43458efa90" providerId="ADAL" clId="{BEA06425-74A2-4213-AB16-5B1C080EFCCF}" dt="2021-06-13T19:50:23.909" v="9" actId="47"/>
        <pc:sldMkLst>
          <pc:docMk/>
          <pc:sldMk cId="3169806520" sldId="298"/>
        </pc:sldMkLst>
      </pc:sldChg>
      <pc:sldChg chg="del">
        <pc:chgData name="Mrs W Allen (ALE) (Staff)" userId="15e29994-e7a5-4a2e-ad69-db43458efa90" providerId="ADAL" clId="{BEA06425-74A2-4213-AB16-5B1C080EFCCF}" dt="2021-06-13T19:50:18.840" v="7" actId="47"/>
        <pc:sldMkLst>
          <pc:docMk/>
          <pc:sldMk cId="2483781399" sldId="299"/>
        </pc:sldMkLst>
      </pc:sldChg>
      <pc:sldChg chg="modSp mod">
        <pc:chgData name="Mrs W Allen (ALE) (Staff)" userId="15e29994-e7a5-4a2e-ad69-db43458efa90" providerId="ADAL" clId="{BEA06425-74A2-4213-AB16-5B1C080EFCCF}" dt="2021-06-13T19:52:59.028" v="149" actId="20577"/>
        <pc:sldMkLst>
          <pc:docMk/>
          <pc:sldMk cId="2160767252" sldId="300"/>
        </pc:sldMkLst>
        <pc:spChg chg="mod">
          <ac:chgData name="Mrs W Allen (ALE) (Staff)" userId="15e29994-e7a5-4a2e-ad69-db43458efa90" providerId="ADAL" clId="{BEA06425-74A2-4213-AB16-5B1C080EFCCF}" dt="2021-06-13T19:52:59.028" v="149" actId="20577"/>
          <ac:spMkLst>
            <pc:docMk/>
            <pc:sldMk cId="2160767252" sldId="300"/>
            <ac:spMk id="3" creationId="{85E4B524-FC1D-41ED-BF7C-C0B60B89B720}"/>
          </ac:spMkLst>
        </pc:spChg>
      </pc:sldChg>
      <pc:sldChg chg="del">
        <pc:chgData name="Mrs W Allen (ALE) (Staff)" userId="15e29994-e7a5-4a2e-ad69-db43458efa90" providerId="ADAL" clId="{BEA06425-74A2-4213-AB16-5B1C080EFCCF}" dt="2021-06-13T19:49:00.357" v="0" actId="47"/>
        <pc:sldMkLst>
          <pc:docMk/>
          <pc:sldMk cId="1077981911" sldId="301"/>
        </pc:sldMkLst>
      </pc:sldChg>
      <pc:sldChg chg="del">
        <pc:chgData name="Mrs W Allen (ALE) (Staff)" userId="15e29994-e7a5-4a2e-ad69-db43458efa90" providerId="ADAL" clId="{BEA06425-74A2-4213-AB16-5B1C080EFCCF}" dt="2021-06-13T19:50:25.550" v="10" actId="47"/>
        <pc:sldMkLst>
          <pc:docMk/>
          <pc:sldMk cId="1849415386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630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630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E15F7249-32BF-4083-A85E-C37B2FC41C2F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7480"/>
            <a:ext cx="7941310" cy="6458664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2467"/>
            <a:ext cx="4301543" cy="717630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2467"/>
            <a:ext cx="4301543" cy="717630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232A9ED0-41E2-4AD9-97EE-6D19F7B08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A9ED0-41E2-4AD9-97EE-6D19F7B088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7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005584" y="503857"/>
            <a:ext cx="10369296" cy="206105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005584" y="2590090"/>
            <a:ext cx="10369296" cy="245364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90006" y="1979323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620047" y="1883023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1200" y="384495"/>
            <a:ext cx="2560320" cy="819213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384497"/>
            <a:ext cx="7787640" cy="819213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6046" y="-76"/>
            <a:ext cx="960120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749" y="3640455"/>
            <a:ext cx="8961120" cy="32004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749" y="1493520"/>
            <a:ext cx="8961120" cy="2113597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3200400" y="0"/>
            <a:ext cx="106680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3041249" y="3940518"/>
            <a:ext cx="294437" cy="29443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371290" y="3844218"/>
            <a:ext cx="89611" cy="89611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9851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6523" y="2133600"/>
            <a:ext cx="5120640" cy="652881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224470"/>
            <a:ext cx="11521440" cy="16002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528816" y="459589"/>
            <a:ext cx="5632704" cy="896112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40080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8816" y="1357070"/>
            <a:ext cx="5632704" cy="576072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851" y="384048"/>
            <a:ext cx="10497312" cy="16002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0978" y="0"/>
            <a:ext cx="11380622" cy="96012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03489"/>
            <a:ext cx="5334000" cy="162687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0" y="1969750"/>
            <a:ext cx="5334000" cy="977900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0080" y="2987041"/>
            <a:ext cx="11414760" cy="558958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654" y="1493520"/>
            <a:ext cx="3840480" cy="277368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66800" y="1493520"/>
            <a:ext cx="6400800" cy="64008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 rtlCol="0" anchor="t">
            <a:normAutofit/>
          </a:bodyPr>
          <a:lstStyle/>
          <a:p>
            <a:pPr marL="0" indent="-396850" algn="l" rtl="0" eaLnBrk="1" latinLnBrk="0" hangingPunct="1">
              <a:lnSpc>
                <a:spcPts val="42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3480" y="1600205"/>
            <a:ext cx="6187440" cy="4920343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8016" tIns="384048" anchor="t"/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55415" y="1336077"/>
            <a:ext cx="960120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005134" y="1311500"/>
            <a:ext cx="908914" cy="28603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3480" y="6720840"/>
            <a:ext cx="6187440" cy="10668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142297" y="-1142290"/>
            <a:ext cx="2294442" cy="229444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6343" y="29544"/>
            <a:ext cx="2383067" cy="238306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56034" y="1477108"/>
            <a:ext cx="1576004" cy="154367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418023" y="-76"/>
            <a:ext cx="11383578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009851" y="384493"/>
            <a:ext cx="10497312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09851" y="2026920"/>
            <a:ext cx="10497312" cy="672084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013960" y="8827770"/>
            <a:ext cx="29870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7DE9C3-1E2A-44A0-9B23-965350EB6213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8827770"/>
            <a:ext cx="405384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2059107" y="8827770"/>
            <a:ext cx="640080" cy="66675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0A679E-D762-4728-ABC8-4ABC58D74EE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420978" y="-76"/>
            <a:ext cx="102413" cy="9601276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hellaston.fireflycloud.net/year-11-into-12-transition/year-1112-transition-work-1/product-design-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www.google.co.uk/url?sa=i&amp;rct=j&amp;q=&amp;esrc=s&amp;source=images&amp;cd=&amp;cad=rja&amp;uact=8&amp;ved=0ahUKEwiAi8zGgu_PAhVJVhQKHfuuB6MQjRwIBw&amp;url=http://www.t-tutorials.com/read-tutorials/22/post-it-note&amp;bvm=bv.136593572,d.ZGg&amp;psig=AFQjCNFG2m_AWsHJbHF1hNJ8F_7oLLgHcA&amp;ust=1477246561210183" TargetMode="Externa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hyperlink" Target="http://www.google.co.uk/url?sa=i&amp;rct=j&amp;q=&amp;esrc=s&amp;source=images&amp;cd=&amp;cad=rja&amp;uact=8&amp;ved=0ahUKEwiIgY_m2PDPAhXGtBQKHaBsAwkQjRwIBw&amp;url=http://www.pptback.com/borders-frames-notepad-pptbackground.html&amp;bvm=bv.136593572,d.ZGg&amp;psig=AFQjCNFojCmAvepgGLfiIfZLNCUllmVGAQ&amp;ust=14773041049878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hyperlink" Target="https://www.google.co.uk/url?sa=i&amp;rct=j&amp;q=&amp;esrc=s&amp;source=images&amp;cd=&amp;cad=rja&amp;uact=8&amp;ved=0ahUKEwj-79On2fDPAhWLORQKHfHgBb8QjRwIBw&amp;url=https://www.pinterest.com/pin/293156256969926346/&amp;bvm=bv.136593572,d.ZGg&amp;psig=AFQjCNFZTD00WlFrwOw0iGToVu6zB-j0Ig&amp;ust=14773042412725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lufON2PDPAhVEtRQKHZKeCAMQjRwIBw&amp;url=http://wall-papers.info/wallpapers/notebook-paper-wallpaper.html&amp;psig=AFQjCNEljEoDLyrMjcQ67xcEtJNS2HXkjQ&amp;ust=1477303825456989" TargetMode="External"/><Relationship Id="rId13" Type="http://schemas.openxmlformats.org/officeDocument/2006/relationships/image" Target="../media/image2.jpeg"/><Relationship Id="rId1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12" Type="http://schemas.microsoft.com/office/2007/relationships/hdphoto" Target="../media/hdphoto1.wdp"/><Relationship Id="rId17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19-u_1fDPAhUKPxQKHbnnBXQQjRwIBw&amp;url=http://www.freepik.com/free-icon/group_862821.htm&amp;bvm=bv.136593572,d.ZGg&amp;psig=AFQjCNGqb2FEva4kN3wX6c0Zeu45OVrNZA&amp;ust=1477247283200031" TargetMode="Externa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3.png"/><Relationship Id="rId5" Type="http://schemas.openxmlformats.org/officeDocument/2006/relationships/image" Target="../media/image8.JPG"/><Relationship Id="rId15" Type="http://schemas.openxmlformats.org/officeDocument/2006/relationships/image" Target="../media/image4.png"/><Relationship Id="rId10" Type="http://schemas.openxmlformats.org/officeDocument/2006/relationships/hyperlink" Target="http://www.google.co.uk/url?sa=i&amp;rct=j&amp;q=&amp;esrc=s&amp;source=images&amp;cd=&amp;cad=rja&amp;uact=8&amp;ved=0ahUKEwiAi8zGgu_PAhVJVhQKHfuuB6MQjRwIBw&amp;url=http://www.t-tutorials.com/read-tutorials/22/post-it-note&amp;bvm=bv.136593572,d.ZGg&amp;psig=AFQjCNFG2m_AWsHJbHF1hNJ8F_7oLLgHcA&amp;ust=1477246561210183" TargetMode="External"/><Relationship Id="rId19" Type="http://schemas.openxmlformats.org/officeDocument/2006/relationships/image" Target="../media/image14.jpg"/><Relationship Id="rId4" Type="http://schemas.microsoft.com/office/2007/relationships/hdphoto" Target="../media/hdphoto3.wdp"/><Relationship Id="rId9" Type="http://schemas.openxmlformats.org/officeDocument/2006/relationships/image" Target="../media/image11.jpeg"/><Relationship Id="rId14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9.JP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hyperlink" Target="http://www.google.co.uk/url?sa=i&amp;rct=j&amp;q=&amp;esrc=s&amp;source=images&amp;cd=&amp;cad=rja&amp;uact=8&amp;ved=0ahUKEwi19-u_1fDPAhUKPxQKHbnnBXQQjRwIBw&amp;url=http://www.freepik.com/free-icon/group_862821.htm&amp;bvm=bv.136593572,d.ZGg&amp;psig=AFQjCNGqb2FEva4kN3wX6c0Zeu45OVrNZA&amp;ust=1477247283200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jpeg"/><Relationship Id="rId5" Type="http://schemas.openxmlformats.org/officeDocument/2006/relationships/hyperlink" Target="http://www.google.co.uk/url?sa=i&amp;rct=j&amp;q=&amp;esrc=s&amp;source=images&amp;cd=&amp;cad=rja&amp;uact=8&amp;ved=0ahUKEwiAi8zGgu_PAhVJVhQKHfuuB6MQjRwIBw&amp;url=http://www.t-tutorials.com/read-tutorials/22/post-it-note&amp;bvm=bv.136593572,d.ZGg&amp;psig=AFQjCNFG2m_AWsHJbHF1hNJ8F_7oLLgHcA&amp;ust=1477246561210183" TargetMode="External"/><Relationship Id="rId10" Type="http://schemas.openxmlformats.org/officeDocument/2006/relationships/image" Target="../media/image16.jpeg"/><Relationship Id="rId4" Type="http://schemas.microsoft.com/office/2007/relationships/hdphoto" Target="../media/hdphoto3.wdp"/><Relationship Id="rId9" Type="http://schemas.openxmlformats.org/officeDocument/2006/relationships/image" Target="../media/image15.jpeg"/><Relationship Id="rId1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aoqCy2vDPAhWFQBQKHQ3gAMkQjRwIBw&amp;url=http://www.clipartbest.com/board-pins&amp;bvm=bv.136593572,d.ZGg&amp;psig=AFQjCNFlS2AF8gF9JefZl-M2To2NgB5v2w&amp;ust=1477304503960000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288" y="768152"/>
            <a:ext cx="10049192" cy="5256584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en-GB" sz="13800" dirty="0">
                <a:latin typeface="Gill Sans Ultra Bold" panose="020B0A02020104020203" pitchFamily="34" charset="0"/>
              </a:rPr>
              <a:t>A Level Product Design</a:t>
            </a:r>
          </a:p>
        </p:txBody>
      </p:sp>
    </p:spTree>
    <p:extLst>
      <p:ext uri="{BB962C8B-B14F-4D97-AF65-F5344CB8AC3E}">
        <p14:creationId xmlns:p14="http://schemas.microsoft.com/office/powerpoint/2010/main" val="349615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851" y="618966"/>
            <a:ext cx="10497312" cy="468947"/>
          </a:xfrm>
        </p:spPr>
        <p:txBody>
          <a:bodyPr>
            <a:normAutofit fontScale="90000"/>
          </a:bodyPr>
          <a:lstStyle/>
          <a:p>
            <a:r>
              <a:rPr lang="en-GB" dirty="0"/>
              <a:t>What else will the course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256" y="1363980"/>
            <a:ext cx="10497312" cy="6720840"/>
          </a:xfrm>
        </p:spPr>
        <p:txBody>
          <a:bodyPr>
            <a:normAutofit/>
          </a:bodyPr>
          <a:lstStyle/>
          <a:p>
            <a:r>
              <a:rPr lang="en-GB" sz="3200" dirty="0"/>
              <a:t>Your projects will require a lot of research, modelling, testing and evaluating.</a:t>
            </a:r>
          </a:p>
          <a:p>
            <a:r>
              <a:rPr lang="en-GB" sz="3200" dirty="0"/>
              <a:t>CAD work will be essential and you will have to produce a lot of sketches.</a:t>
            </a:r>
          </a:p>
          <a:p>
            <a:r>
              <a:rPr lang="en-GB" sz="3200" dirty="0"/>
              <a:t>You will need to speak to a client of your choice, to help your develop a solution to your brief.</a:t>
            </a:r>
          </a:p>
          <a:p>
            <a:endParaRPr lang="en-GB" sz="3200" dirty="0"/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701F6-7599-4E3B-9966-5153BD4C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886" y="4724400"/>
            <a:ext cx="7181850" cy="487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D185C-D56E-4FED-B56F-EA72F876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4" y="4611465"/>
            <a:ext cx="6523712" cy="49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6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need to do…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CDC09F-62F9-4735-BD1D-CCFA51925281}"/>
              </a:ext>
            </a:extLst>
          </p:cNvPr>
          <p:cNvSpPr txBox="1">
            <a:spLocks noChangeArrowheads="1"/>
          </p:cNvSpPr>
          <p:nvPr/>
        </p:nvSpPr>
        <p:spPr>
          <a:xfrm>
            <a:off x="1985665" y="2424336"/>
            <a:ext cx="8753914" cy="554736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GB" dirty="0"/>
              <a:t>Work hard</a:t>
            </a:r>
          </a:p>
          <a:p>
            <a:pPr defTabSz="914400"/>
            <a:r>
              <a:rPr lang="en-GB" dirty="0"/>
              <a:t>Stay organised</a:t>
            </a:r>
          </a:p>
          <a:p>
            <a:pPr defTabSz="914400"/>
            <a:r>
              <a:rPr lang="en-GB" dirty="0"/>
              <a:t>Complete all work on time</a:t>
            </a:r>
          </a:p>
          <a:p>
            <a:pPr defTabSz="914400"/>
            <a:r>
              <a:rPr lang="en-GB" dirty="0"/>
              <a:t>Use the workshops to improve your practical skills</a:t>
            </a:r>
          </a:p>
          <a:p>
            <a:pPr defTabSz="914400"/>
            <a:r>
              <a:rPr lang="en-GB" dirty="0"/>
              <a:t>Be creative</a:t>
            </a:r>
          </a:p>
          <a:p>
            <a:pPr defTabSz="914400"/>
            <a:r>
              <a:rPr lang="en-GB" dirty="0"/>
              <a:t>Enjoy the course!</a:t>
            </a:r>
          </a:p>
          <a:p>
            <a:pPr defTabSz="914400"/>
            <a:endParaRPr lang="en-GB" dirty="0"/>
          </a:p>
          <a:p>
            <a:pPr marL="115214" indent="0" defTabSz="914400">
              <a:buNone/>
            </a:pPr>
            <a:endParaRPr lang="en-GB" dirty="0"/>
          </a:p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7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4070-BAF9-4042-8D11-C45A406A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12 Summer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B524-FC1D-41ED-BF7C-C0B60B89B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https://chellaston.fireflycloud.net/year-11-into-12-transition/year-1112-transition-work-1/product-design-1</a:t>
            </a:r>
            <a:endParaRPr lang="en-GB" dirty="0"/>
          </a:p>
          <a:p>
            <a:r>
              <a:rPr lang="en-GB" dirty="0"/>
              <a:t>Use the link above to find the transition work.</a:t>
            </a:r>
          </a:p>
          <a:p>
            <a:r>
              <a:rPr lang="en-GB" dirty="0"/>
              <a:t>Complete this work to the best of your ability and bring it back to your first A Level Product Design lesson.</a:t>
            </a:r>
          </a:p>
        </p:txBody>
      </p:sp>
    </p:spTree>
    <p:extLst>
      <p:ext uri="{BB962C8B-B14F-4D97-AF65-F5344CB8AC3E}">
        <p14:creationId xmlns:p14="http://schemas.microsoft.com/office/powerpoint/2010/main" val="216076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8" y="8360885"/>
            <a:ext cx="3240934" cy="900260"/>
          </a:xfrm>
          <a:prstGeom prst="rect">
            <a:avLst/>
          </a:prstGeom>
        </p:spPr>
      </p:pic>
      <p:pic>
        <p:nvPicPr>
          <p:cNvPr id="2054" name="Picture 6" descr="Image result for rectangular post it no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777">
            <a:off x="150545" y="153173"/>
            <a:ext cx="2080320" cy="20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755" y="2187159"/>
            <a:ext cx="9654069" cy="70163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There will be </a:t>
            </a:r>
            <a:r>
              <a:rPr lang="en-GB" u="sng" dirty="0">
                <a:latin typeface="Gill Sans MT" panose="020B0502020104020203" pitchFamily="34" charset="0"/>
              </a:rPr>
              <a:t>two exams </a:t>
            </a:r>
            <a:r>
              <a:rPr lang="en-GB" dirty="0">
                <a:latin typeface="Gill Sans MT" panose="020B0502020104020203" pitchFamily="34" charset="0"/>
              </a:rPr>
              <a:t>at the end of Year 13.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Paper 1– 2 hour 30  min = </a:t>
            </a:r>
            <a:r>
              <a:rPr lang="en-GB" u="sng" dirty="0">
                <a:solidFill>
                  <a:srgbClr val="FF0000"/>
                </a:solidFill>
                <a:latin typeface="Gill Sans MT" panose="020B0502020104020203" pitchFamily="34" charset="0"/>
              </a:rPr>
              <a:t>30% 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Paper 2  -1 hour 30 min = </a:t>
            </a:r>
            <a:r>
              <a:rPr lang="en-GB" u="sng" dirty="0">
                <a:solidFill>
                  <a:srgbClr val="FF0000"/>
                </a:solidFill>
                <a:latin typeface="Gill Sans MT" panose="020B0502020104020203" pitchFamily="34" charset="0"/>
              </a:rPr>
              <a:t>20% 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  <a:latin typeface="Gill Sans MT" panose="020B0502020104020203" pitchFamily="34" charset="0"/>
              </a:rPr>
              <a:t>(15% of the marks are maths questions)</a:t>
            </a: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The NEA (Non-exam Assessment)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This is a 45 hour project requiring a design folder and a product to be manufactured = </a:t>
            </a:r>
            <a:r>
              <a:rPr lang="en-GB" u="sng" dirty="0">
                <a:solidFill>
                  <a:srgbClr val="FF0000"/>
                </a:solidFill>
                <a:latin typeface="Gill Sans MT" panose="020B0502020104020203" pitchFamily="34" charset="0"/>
              </a:rPr>
              <a:t>50%</a:t>
            </a:r>
          </a:p>
          <a:p>
            <a:pPr marL="0" indent="0">
              <a:buNone/>
            </a:pPr>
            <a:endParaRPr lang="en-GB" b="1" dirty="0">
              <a:latin typeface="Bradley Hand ITC" panose="03070402050302030203" pitchFamily="66" charset="0"/>
            </a:endParaRPr>
          </a:p>
          <a:p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15" name="Picture 6" descr="Image result for board pi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05" y="-13842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50002">
            <a:off x="519006" y="622332"/>
            <a:ext cx="1406328" cy="1103739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How will I be assessed?</a:t>
            </a:r>
            <a:endParaRPr lang="en-GB" sz="2400" dirty="0">
              <a:latin typeface="Bradley Hand ITC" panose="03070402050302030203" pitchFamily="66" charset="0"/>
            </a:endParaRPr>
          </a:p>
        </p:txBody>
      </p:sp>
      <p:pic>
        <p:nvPicPr>
          <p:cNvPr id="20" name="Picture 6" descr="Image result for board pi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28" y="152973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board pin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25" y="7483748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088710" y="306347"/>
            <a:ext cx="2080320" cy="2049907"/>
            <a:chOff x="8927609" y="417269"/>
            <a:chExt cx="2080320" cy="2049907"/>
          </a:xfrm>
        </p:grpSpPr>
        <p:pic>
          <p:nvPicPr>
            <p:cNvPr id="9" name="Picture 6" descr="Image result for rectangular post it not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7777">
              <a:off x="8927609" y="417269"/>
              <a:ext cx="2080320" cy="204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 rot="21050002">
              <a:off x="9264605" y="890353"/>
              <a:ext cx="1406328" cy="1103739"/>
            </a:xfrm>
            <a:prstGeom prst="rect">
              <a:avLst/>
            </a:prstGeom>
          </p:spPr>
          <p:txBody>
            <a:bodyPr vert="horz" lIns="128016" tIns="64008" rIns="128016" bIns="64008" rtlCol="0" anchor="ctr">
              <a:noAutofit/>
            </a:bodyPr>
            <a:lstStyle>
              <a:lvl1pPr algn="ctr" defTabSz="1280160" rtl="0" eaLnBrk="1" latinLnBrk="0" hangingPunct="1">
                <a:spcBef>
                  <a:spcPct val="0"/>
                </a:spcBef>
                <a:buNone/>
                <a:defRPr sz="6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b="1" dirty="0">
                  <a:latin typeface="Bradley Hand ITC" panose="03070402050302030203" pitchFamily="66" charset="0"/>
                </a:rPr>
                <a:t>50% exam</a:t>
              </a:r>
              <a:endParaRPr lang="en-GB" sz="2400" dirty="0">
                <a:latin typeface="Bradley Hand ITC" panose="03070402050302030203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659730" y="2334217"/>
            <a:ext cx="2080320" cy="2049907"/>
            <a:chOff x="5274954" y="477836"/>
            <a:chExt cx="2080320" cy="2049907"/>
          </a:xfrm>
        </p:grpSpPr>
        <p:pic>
          <p:nvPicPr>
            <p:cNvPr id="11" name="Picture 6" descr="Image result for rectangular post it not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86">
              <a:off x="5274954" y="477836"/>
              <a:ext cx="2080320" cy="204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 rot="215511">
              <a:off x="5577926" y="789263"/>
              <a:ext cx="1406328" cy="1103739"/>
            </a:xfrm>
            <a:prstGeom prst="rect">
              <a:avLst/>
            </a:prstGeom>
          </p:spPr>
          <p:txBody>
            <a:bodyPr vert="horz" lIns="128016" tIns="64008" rIns="128016" bIns="64008" rtlCol="0" anchor="ctr">
              <a:noAutofit/>
            </a:bodyPr>
            <a:lstStyle>
              <a:lvl1pPr algn="ctr" defTabSz="1280160" rtl="0" eaLnBrk="1" latinLnBrk="0" hangingPunct="1">
                <a:spcBef>
                  <a:spcPct val="0"/>
                </a:spcBef>
                <a:buNone/>
                <a:defRPr sz="6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b="1" dirty="0">
                  <a:latin typeface="Bradley Hand ITC" panose="03070402050302030203" pitchFamily="66" charset="0"/>
                </a:rPr>
                <a:t>50% project</a:t>
              </a:r>
              <a:endParaRPr lang="en-GB" sz="24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200A3820-3CDB-409C-ADD3-87AB98DAF20A}"/>
              </a:ext>
            </a:extLst>
          </p:cNvPr>
          <p:cNvSpPr txBox="1">
            <a:spLocks/>
          </p:cNvSpPr>
          <p:nvPr/>
        </p:nvSpPr>
        <p:spPr>
          <a:xfrm>
            <a:off x="2009851" y="384493"/>
            <a:ext cx="10497312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GB" dirty="0"/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413777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13B4-CB59-4F8F-979B-F32A2DA8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course delivered?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3385A-5ECB-45C7-9E70-FA19C986D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course is delivered through a range of practical and theory lessons. 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dirty="0"/>
              <a:t>In Year 12 you will build on the manufacturing skills you currently have.  We want you to be more independent in</a:t>
            </a:r>
          </a:p>
          <a:p>
            <a:pPr marL="0" indent="0">
              <a:buNone/>
            </a:pPr>
            <a:r>
              <a:rPr lang="en-GB" dirty="0"/>
              <a:t>the workshop and capable of making complex but creative products.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D04763-F732-47F1-A727-BABC467C55FF}"/>
              </a:ext>
            </a:extLst>
          </p:cNvPr>
          <p:cNvSpPr txBox="1">
            <a:spLocks/>
          </p:cNvSpPr>
          <p:nvPr/>
        </p:nvSpPr>
        <p:spPr>
          <a:xfrm rot="21260958">
            <a:off x="6678094" y="1707194"/>
            <a:ext cx="4680600" cy="6848929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 2"/>
              <a:buNone/>
            </a:pP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9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otepad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4" y="958450"/>
            <a:ext cx="10876153" cy="75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907" y="1973211"/>
            <a:ext cx="10542493" cy="6170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Do you enjoy…….designing, modelling, making and CAD skills?</a:t>
            </a:r>
          </a:p>
          <a:p>
            <a:pPr marL="0" indent="0">
              <a:buNone/>
            </a:pPr>
            <a:endParaRPr lang="en-GB" sz="22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You should also wish to develop an in-depth knowledge of products, materials and processes. </a:t>
            </a:r>
          </a:p>
          <a:p>
            <a:pPr marL="0" indent="0">
              <a:buNone/>
            </a:pPr>
            <a:endParaRPr lang="en-GB" sz="22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You will be required to use some of your study periods and time after school, to help your projects progress. </a:t>
            </a:r>
          </a:p>
          <a:p>
            <a:pPr marL="0" indent="0">
              <a:buNone/>
            </a:pPr>
            <a:endParaRPr lang="en-GB" b="1" dirty="0"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8" y="8360885"/>
            <a:ext cx="3240934" cy="900260"/>
          </a:xfrm>
          <a:prstGeom prst="rect">
            <a:avLst/>
          </a:prstGeom>
        </p:spPr>
      </p:pic>
      <p:pic>
        <p:nvPicPr>
          <p:cNvPr id="10" name="Picture 6" descr="Image result for board pi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68" y="876300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board pi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" y="1731511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oard pi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21" y="7625609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5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graph paper backgroun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4613" y="-8001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s://s-media-cache-ak0.pinimg.com/originals/b9/00/43/b90043ae43f145581f0aaea4ae40a1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8" y="794044"/>
            <a:ext cx="1145854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4" y="1870757"/>
            <a:ext cx="10497312" cy="6720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All design-related degree courses such as: 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Architecture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Industrial Design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Product Design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Packaging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Interior Architecture</a:t>
            </a:r>
          </a:p>
          <a:p>
            <a:pPr marL="0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Graphic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338" y="1081322"/>
            <a:ext cx="10497312" cy="1600200"/>
          </a:xfrm>
        </p:spPr>
        <p:txBody>
          <a:bodyPr>
            <a:noAutofit/>
          </a:bodyPr>
          <a:lstStyle/>
          <a:p>
            <a:r>
              <a:rPr lang="en-GB" b="1" u="sng" dirty="0"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  <a:t>What can I do after this course?</a:t>
            </a:r>
            <a:br>
              <a:rPr lang="en-GB" u="sng" dirty="0">
                <a:solidFill>
                  <a:srgbClr val="FF0000"/>
                </a:solidFill>
                <a:effectLst/>
                <a:latin typeface="Bradley Hand ITC" panose="03070402050302030203" pitchFamily="66" charset="0"/>
              </a:rPr>
            </a:br>
            <a:endParaRPr lang="en-GB" u="sng" dirty="0">
              <a:solidFill>
                <a:srgbClr val="FF0000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8" y="8360885"/>
            <a:ext cx="3240934" cy="900260"/>
          </a:xfrm>
          <a:prstGeom prst="rect">
            <a:avLst/>
          </a:prstGeom>
        </p:spPr>
      </p:pic>
      <p:pic>
        <p:nvPicPr>
          <p:cNvPr id="5126" name="Picture 6" descr="Image result for board pi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63" y="876300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board pin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1" y="283986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98497" y="2105473"/>
            <a:ext cx="10497312" cy="672084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lvl1pPr marL="512064" indent="-396850" algn="l" rtl="0" eaLnBrk="1" latinLnBrk="0" hangingPunct="1">
              <a:lnSpc>
                <a:spcPct val="1000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6112" indent="-332842" algn="l" rtl="0" eaLnBrk="1" latinLnBrk="0" hangingPunct="1">
              <a:lnSpc>
                <a:spcPct val="100000"/>
              </a:lnSpc>
              <a:spcBef>
                <a:spcPts val="770"/>
              </a:spcBef>
              <a:buClr>
                <a:schemeClr val="accent1"/>
              </a:buClr>
              <a:buFont typeface="Verdana"/>
              <a:buChar char="◦"/>
              <a:defRPr kumimoji="0"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1755" indent="-32004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6192" indent="-24323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7827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12264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6701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2773" indent="-256032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 2"/>
              <a:buNone/>
            </a:pPr>
            <a:endParaRPr lang="en-GB" b="1" dirty="0">
              <a:latin typeface="Bradley Hand ITC" panose="03070402050302030203" pitchFamily="66" charset="0"/>
            </a:endParaRPr>
          </a:p>
          <a:p>
            <a:pPr marL="0" indent="0" defTabSz="914400">
              <a:buFont typeface="Wingdings 2"/>
              <a:buNone/>
            </a:pPr>
            <a:r>
              <a:rPr lang="en-GB" b="1" dirty="0">
                <a:latin typeface="Bradley Hand ITC" panose="03070402050302030203" pitchFamily="66" charset="0"/>
              </a:rPr>
              <a:t>Engineering degrees</a:t>
            </a:r>
          </a:p>
          <a:p>
            <a:pPr marL="0" indent="0" defTabSz="914400">
              <a:buFont typeface="Wingdings 2"/>
              <a:buNone/>
            </a:pPr>
            <a:r>
              <a:rPr lang="en-GB" b="1" dirty="0">
                <a:latin typeface="Bradley Hand ITC" panose="03070402050302030203" pitchFamily="66" charset="0"/>
              </a:rPr>
              <a:t>Apprenticeships </a:t>
            </a:r>
          </a:p>
          <a:p>
            <a:pPr marL="0" indent="0" defTabSz="914400">
              <a:buFont typeface="Wingdings 2"/>
              <a:buNone/>
            </a:pPr>
            <a:r>
              <a:rPr lang="en-GB" b="1" dirty="0">
                <a:latin typeface="Bradley Hand ITC" panose="03070402050302030203" pitchFamily="66" charset="0"/>
              </a:rPr>
              <a:t>Ergonomics</a:t>
            </a:r>
          </a:p>
          <a:p>
            <a:pPr marL="0" indent="0" defTabSz="914400">
              <a:buFont typeface="Wingdings 2"/>
              <a:buNone/>
            </a:pPr>
            <a:r>
              <a:rPr lang="en-GB" b="1" dirty="0">
                <a:latin typeface="Bradley Hand ITC" panose="03070402050302030203" pitchFamily="66" charset="0"/>
              </a:rPr>
              <a:t>Off-road vehicle studies</a:t>
            </a:r>
          </a:p>
          <a:p>
            <a:pPr marL="0" indent="0" defTabSz="914400">
              <a:buFont typeface="Wingdings 2"/>
              <a:buNone/>
            </a:pP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polaroid fra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89778" l="9467" r="94379">
                        <a14:foregroundMark x1="82249" y1="8889" x2="82249" y2="8889"/>
                        <a14:foregroundMark x1="86391" y1="10222" x2="86391" y2="10222"/>
                        <a14:foregroundMark x1="89349" y1="8889" x2="89349" y2="8889"/>
                        <a14:foregroundMark x1="91420" y1="11556" x2="91420" y2="11556"/>
                        <a14:backgroundMark x1="84320" y1="15556" x2="84320" y2="15556"/>
                        <a14:backgroundMark x1="92899" y1="13333" x2="92899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878" y="127429"/>
            <a:ext cx="12331610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14064"/>
          <a:stretch/>
        </p:blipFill>
        <p:spPr>
          <a:xfrm rot="21426705">
            <a:off x="4199786" y="1562109"/>
            <a:ext cx="2745596" cy="280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188">
            <a:off x="1524762" y="1504371"/>
            <a:ext cx="2096345" cy="279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09">
            <a:off x="7284276" y="1547678"/>
            <a:ext cx="2504503" cy="2805736"/>
          </a:xfrm>
          <a:prstGeom prst="rect">
            <a:avLst/>
          </a:prstGeom>
        </p:spPr>
      </p:pic>
      <p:pic>
        <p:nvPicPr>
          <p:cNvPr id="4104" name="Picture 8" descr="Image result for note paper backgroun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9" y="5265619"/>
            <a:ext cx="481149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03" y="5275530"/>
            <a:ext cx="4902583" cy="3743325"/>
          </a:xfrm>
        </p:spPr>
        <p:txBody>
          <a:bodyPr>
            <a:normAutofit/>
          </a:bodyPr>
          <a:lstStyle/>
          <a:p>
            <a:pPr marL="115214" indent="0">
              <a:buNone/>
            </a:pPr>
            <a:r>
              <a:rPr lang="en-GB" b="1" dirty="0">
                <a:latin typeface="Bradley Hand ITC" panose="03070402050302030203" pitchFamily="66" charset="0"/>
              </a:rPr>
              <a:t>Year 13 Projects – these will require you to work with a client of your choice.</a:t>
            </a:r>
          </a:p>
        </p:txBody>
      </p:sp>
      <p:pic>
        <p:nvPicPr>
          <p:cNvPr id="13" name="Picture 6" descr="Image result for rectangular post it not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777">
            <a:off x="125923" y="387248"/>
            <a:ext cx="2080320" cy="20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48974">
            <a:off x="426839" y="563086"/>
            <a:ext cx="1894485" cy="1600200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Bradley Hand ITC" panose="03070402050302030203" pitchFamily="66" charset="0"/>
              </a:rPr>
              <a:t>NEA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8" y="8360885"/>
            <a:ext cx="3240934" cy="900260"/>
          </a:xfrm>
          <a:prstGeom prst="rect">
            <a:avLst/>
          </a:prstGeom>
        </p:spPr>
      </p:pic>
      <p:pic>
        <p:nvPicPr>
          <p:cNvPr id="15" name="Picture 6" descr="Image result for board pin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96" y="4800600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rectangular post it not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777">
            <a:off x="122679" y="2597520"/>
            <a:ext cx="2080320" cy="20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 rot="20948974">
            <a:off x="360469" y="2672819"/>
            <a:ext cx="1894485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GB" sz="2400" b="1" dirty="0">
                <a:latin typeface="Bradley Hand ITC" panose="03070402050302030203" pitchFamily="66" charset="0"/>
              </a:rPr>
              <a:t>Example </a:t>
            </a:r>
          </a:p>
          <a:p>
            <a:pPr defTabSz="914400"/>
            <a:r>
              <a:rPr lang="en-GB" sz="2400" b="1" dirty="0" err="1">
                <a:latin typeface="Bradley Hand ITC" panose="03070402050302030203" pitchFamily="66" charset="0"/>
              </a:rPr>
              <a:t>Yr</a:t>
            </a:r>
            <a:r>
              <a:rPr lang="en-GB" sz="2400" b="1" dirty="0">
                <a:latin typeface="Bradley Hand ITC" panose="03070402050302030203" pitchFamily="66" charset="0"/>
              </a:rPr>
              <a:t> 13 projects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382D2-A51D-489B-B72C-F43632215B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98" y="5397860"/>
            <a:ext cx="2569763" cy="3440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B20F62-0E95-4922-AF29-5F3DDBAAE6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56" y="1900511"/>
            <a:ext cx="2146300" cy="3797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503858-521E-48A6-ADEF-E385BEBD76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12" y="5397860"/>
            <a:ext cx="2051663" cy="2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polaroid fra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89778" l="9467" r="94379">
                        <a14:foregroundMark x1="82249" y1="8889" x2="82249" y2="8889"/>
                        <a14:foregroundMark x1="86391" y1="10222" x2="86391" y2="10222"/>
                        <a14:foregroundMark x1="89349" y1="8889" x2="89349" y2="8889"/>
                        <a14:foregroundMark x1="91420" y1="11556" x2="91420" y2="11556"/>
                        <a14:backgroundMark x1="84320" y1="15556" x2="84320" y2="15556"/>
                        <a14:backgroundMark x1="92899" y1="13333" x2="92899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585" y="106469"/>
            <a:ext cx="12331610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rectangular post it no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777">
            <a:off x="122680" y="214139"/>
            <a:ext cx="2080320" cy="20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668" y="8360885"/>
            <a:ext cx="3240934" cy="900260"/>
          </a:xfrm>
          <a:prstGeom prst="rect">
            <a:avLst/>
          </a:prstGeom>
        </p:spPr>
      </p:pic>
      <p:pic>
        <p:nvPicPr>
          <p:cNvPr id="16" name="Picture 6" descr="Image result for rectangular post it no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777">
            <a:off x="122679" y="2597520"/>
            <a:ext cx="2080320" cy="20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 rot="20948974">
            <a:off x="360469" y="2672819"/>
            <a:ext cx="1894485" cy="16002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GB" sz="2400" b="1" dirty="0">
                <a:latin typeface="Bradley Hand ITC" panose="03070402050302030203" pitchFamily="66" charset="0"/>
              </a:rPr>
              <a:t>Example </a:t>
            </a:r>
          </a:p>
          <a:p>
            <a:pPr defTabSz="914400"/>
            <a:r>
              <a:rPr lang="en-GB" sz="2400" b="1" dirty="0" err="1">
                <a:latin typeface="Bradley Hand ITC" panose="03070402050302030203" pitchFamily="66" charset="0"/>
              </a:rPr>
              <a:t>Yr</a:t>
            </a:r>
            <a:r>
              <a:rPr lang="en-GB" sz="2400" b="1" dirty="0">
                <a:latin typeface="Bradley Hand ITC" panose="03070402050302030203" pitchFamily="66" charset="0"/>
              </a:rPr>
              <a:t> 13 projects</a:t>
            </a:r>
          </a:p>
        </p:txBody>
      </p:sp>
      <p:pic>
        <p:nvPicPr>
          <p:cNvPr id="20" name="Picture 14" descr="E:\Year 13\Product Design\2011-01-01\DSCN4602.JPG">
            <a:extLst>
              <a:ext uri="{FF2B5EF4-FFF2-40B4-BE49-F238E27FC236}">
                <a16:creationId xmlns:a16="http://schemas.microsoft.com/office/drawing/2014/main" id="{E5796866-CF30-4B18-B5B2-80C545FA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7" r="27896"/>
          <a:stretch/>
        </p:blipFill>
        <p:spPr bwMode="auto">
          <a:xfrm rot="20742209">
            <a:off x="2218379" y="1260420"/>
            <a:ext cx="1490825" cy="29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272F16-B957-434C-8E6D-17140E164E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6887" b="13720"/>
          <a:stretch/>
        </p:blipFill>
        <p:spPr>
          <a:xfrm rot="5400000">
            <a:off x="3953036" y="1767095"/>
            <a:ext cx="3330369" cy="27366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C3250-6E71-4333-99C4-BCFEED0187A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0001" r="11500" b="15000"/>
          <a:stretch/>
        </p:blipFill>
        <p:spPr>
          <a:xfrm rot="5962132">
            <a:off x="7063702" y="1690563"/>
            <a:ext cx="2850321" cy="234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48974">
            <a:off x="426839" y="563086"/>
            <a:ext cx="1894485" cy="1600200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Bradley Hand ITC" panose="03070402050302030203" pitchFamily="66" charset="0"/>
              </a:rPr>
              <a:t>NEA</a:t>
            </a:r>
          </a:p>
        </p:txBody>
      </p:sp>
      <p:pic>
        <p:nvPicPr>
          <p:cNvPr id="21" name="Picture 4" descr="Image result for polaroid frame">
            <a:hlinkClick r:id="rId2"/>
            <a:extLst>
              <a:ext uri="{FF2B5EF4-FFF2-40B4-BE49-F238E27FC236}">
                <a16:creationId xmlns:a16="http://schemas.microsoft.com/office/drawing/2014/main" id="{11E7E8CD-08E7-4376-900D-E9068157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2" b="89778" l="9467" r="94379">
                        <a14:foregroundMark x1="82249" y1="8889" x2="82249" y2="8889"/>
                        <a14:foregroundMark x1="86391" y1="10222" x2="86391" y2="10222"/>
                        <a14:foregroundMark x1="89349" y1="8889" x2="89349" y2="8889"/>
                        <a14:foregroundMark x1="91420" y1="11556" x2="91420" y2="11556"/>
                        <a14:backgroundMark x1="84320" y1="15556" x2="84320" y2="15556"/>
                        <a14:backgroundMark x1="92899" y1="13333" x2="92899" y2="1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048" y="4154277"/>
            <a:ext cx="12331610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09F552D-A42B-4EBA-962E-044D58724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12379"/>
          <a:stretch/>
        </p:blipFill>
        <p:spPr bwMode="auto">
          <a:xfrm rot="20801263">
            <a:off x="927861" y="5465175"/>
            <a:ext cx="2161848" cy="30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48C6C5-F063-4547-AC30-2CC49C4F0F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8656" b="9838"/>
          <a:stretch/>
        </p:blipFill>
        <p:spPr>
          <a:xfrm rot="5939789">
            <a:off x="6224662" y="5829906"/>
            <a:ext cx="3151188" cy="2377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48882B-7B21-405D-8FBC-3968B3B3C8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4013" r="18993" b="25194"/>
          <a:stretch/>
        </p:blipFill>
        <p:spPr>
          <a:xfrm>
            <a:off x="3454420" y="6132534"/>
            <a:ext cx="2841424" cy="162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6" y="384494"/>
            <a:ext cx="12358434" cy="8736586"/>
          </a:xfrm>
        </p:spPr>
      </p:pic>
      <p:pic>
        <p:nvPicPr>
          <p:cNvPr id="6" name="Picture 6" descr="Image result for board pi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36" y="0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board pi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28" y="336104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1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" y="384493"/>
            <a:ext cx="12154716" cy="8592571"/>
          </a:xfrm>
        </p:spPr>
      </p:pic>
      <p:pic>
        <p:nvPicPr>
          <p:cNvPr id="6" name="Picture 6" descr="Image result for board pi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9" y="312371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board pi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712" r="89928">
                        <a14:foregroundMark x1="55036" y1="45667" x2="55036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328" y="336104"/>
            <a:ext cx="1480291" cy="159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0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00B05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5249</TotalTime>
  <Words>387</Words>
  <Application>Microsoft Office PowerPoint</Application>
  <PresentationFormat>A3 Paper (297x420 mm)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Gill Sans MT</vt:lpstr>
      <vt:lpstr>Gill Sans Ultra Bold</vt:lpstr>
      <vt:lpstr>Verdana</vt:lpstr>
      <vt:lpstr>Wingdings 2</vt:lpstr>
      <vt:lpstr>Solstice</vt:lpstr>
      <vt:lpstr>A Level Product Design</vt:lpstr>
      <vt:lpstr>How will I be assessed?</vt:lpstr>
      <vt:lpstr>How is the course delivered?</vt:lpstr>
      <vt:lpstr>PowerPoint Presentation</vt:lpstr>
      <vt:lpstr>What can I do after this course? </vt:lpstr>
      <vt:lpstr>NEA</vt:lpstr>
      <vt:lpstr>NEA</vt:lpstr>
      <vt:lpstr>PowerPoint Presentation</vt:lpstr>
      <vt:lpstr>PowerPoint Presentation</vt:lpstr>
      <vt:lpstr>What else will the course involve?</vt:lpstr>
      <vt:lpstr>What you need to do…</vt:lpstr>
      <vt:lpstr>Year 12 Summer Work</vt:lpstr>
    </vt:vector>
  </TitlesOfParts>
  <Company>Chellaston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Product Design</dc:title>
  <dc:creator>Wendy Allen</dc:creator>
  <cp:lastModifiedBy>Mrs W Allen (ALE) (Staff)</cp:lastModifiedBy>
  <cp:revision>70</cp:revision>
  <cp:lastPrinted>2016-11-02T14:28:48Z</cp:lastPrinted>
  <dcterms:created xsi:type="dcterms:W3CDTF">2016-10-22T10:36:06Z</dcterms:created>
  <dcterms:modified xsi:type="dcterms:W3CDTF">2021-06-13T19:53:11Z</dcterms:modified>
</cp:coreProperties>
</file>