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A0E6D0-A95E-48ED-A767-52D7653CFDEA}" v="101" dt="2022-05-25T17:37:19.7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 C Brown (BWN) (Staff)" userId="969c701a-5ef0-482f-80b0-3a68a2745a07" providerId="ADAL" clId="{96A0E6D0-A95E-48ED-A767-52D7653CFDEA}"/>
    <pc:docChg chg="custSel modSld sldOrd">
      <pc:chgData name="Miss C Brown (BWN) (Staff)" userId="969c701a-5ef0-482f-80b0-3a68a2745a07" providerId="ADAL" clId="{96A0E6D0-A95E-48ED-A767-52D7653CFDEA}" dt="2022-05-25T17:37:53.713" v="3170" actId="478"/>
      <pc:docMkLst>
        <pc:docMk/>
      </pc:docMkLst>
      <pc:sldChg chg="modSp mod">
        <pc:chgData name="Miss C Brown (BWN) (Staff)" userId="969c701a-5ef0-482f-80b0-3a68a2745a07" providerId="ADAL" clId="{96A0E6D0-A95E-48ED-A767-52D7653CFDEA}" dt="2022-05-23T17:57:34.459" v="2676" actId="207"/>
        <pc:sldMkLst>
          <pc:docMk/>
          <pc:sldMk cId="668521965" sldId="256"/>
        </pc:sldMkLst>
        <pc:spChg chg="mod">
          <ac:chgData name="Miss C Brown (BWN) (Staff)" userId="969c701a-5ef0-482f-80b0-3a68a2745a07" providerId="ADAL" clId="{96A0E6D0-A95E-48ED-A767-52D7653CFDEA}" dt="2022-05-23T17:57:34.459" v="2676" actId="207"/>
          <ac:spMkLst>
            <pc:docMk/>
            <pc:sldMk cId="668521965" sldId="256"/>
            <ac:spMk id="4" creationId="{BA8E6490-2405-485D-B1F6-3AF1EE91FC67}"/>
          </ac:spMkLst>
        </pc:spChg>
      </pc:sldChg>
      <pc:sldChg chg="addSp modSp mod modNotesTx">
        <pc:chgData name="Miss C Brown (BWN) (Staff)" userId="969c701a-5ef0-482f-80b0-3a68a2745a07" providerId="ADAL" clId="{96A0E6D0-A95E-48ED-A767-52D7653CFDEA}" dt="2022-05-23T18:08:12.271" v="2904" actId="14100"/>
        <pc:sldMkLst>
          <pc:docMk/>
          <pc:sldMk cId="1956320072" sldId="257"/>
        </pc:sldMkLst>
        <pc:spChg chg="mod">
          <ac:chgData name="Miss C Brown (BWN) (Staff)" userId="969c701a-5ef0-482f-80b0-3a68a2745a07" providerId="ADAL" clId="{96A0E6D0-A95E-48ED-A767-52D7653CFDEA}" dt="2022-05-23T17:58:12.195" v="2680" actId="2085"/>
          <ac:spMkLst>
            <pc:docMk/>
            <pc:sldMk cId="1956320072" sldId="257"/>
            <ac:spMk id="6" creationId="{949B346D-B2A7-4065-8E06-09C939879617}"/>
          </ac:spMkLst>
        </pc:spChg>
        <pc:spChg chg="add mod">
          <ac:chgData name="Miss C Brown (BWN) (Staff)" userId="969c701a-5ef0-482f-80b0-3a68a2745a07" providerId="ADAL" clId="{96A0E6D0-A95E-48ED-A767-52D7653CFDEA}" dt="2022-05-23T18:08:12.271" v="2904" actId="14100"/>
          <ac:spMkLst>
            <pc:docMk/>
            <pc:sldMk cId="1956320072" sldId="257"/>
            <ac:spMk id="8" creationId="{15E1C575-686F-0DC6-6651-3868E6C42909}"/>
          </ac:spMkLst>
        </pc:spChg>
        <pc:spChg chg="add mod">
          <ac:chgData name="Miss C Brown (BWN) (Staff)" userId="969c701a-5ef0-482f-80b0-3a68a2745a07" providerId="ADAL" clId="{96A0E6D0-A95E-48ED-A767-52D7653CFDEA}" dt="2022-05-23T18:08:08.230" v="2903" actId="14100"/>
          <ac:spMkLst>
            <pc:docMk/>
            <pc:sldMk cId="1956320072" sldId="257"/>
            <ac:spMk id="10" creationId="{D33E5F92-F3AE-72FA-AA93-E6D24ABD86AD}"/>
          </ac:spMkLst>
        </pc:spChg>
        <pc:picChg chg="add mod">
          <ac:chgData name="Miss C Brown (BWN) (Staff)" userId="969c701a-5ef0-482f-80b0-3a68a2745a07" providerId="ADAL" clId="{96A0E6D0-A95E-48ED-A767-52D7653CFDEA}" dt="2022-05-23T17:25:39.084" v="565" actId="1076"/>
          <ac:picMkLst>
            <pc:docMk/>
            <pc:sldMk cId="1956320072" sldId="257"/>
            <ac:picMk id="1026" creationId="{7CE393D9-07CD-A4B9-A528-E9FAD6D6B109}"/>
          </ac:picMkLst>
        </pc:picChg>
      </pc:sldChg>
      <pc:sldChg chg="addSp delSp modSp mod modNotesTx">
        <pc:chgData name="Miss C Brown (BWN) (Staff)" userId="969c701a-5ef0-482f-80b0-3a68a2745a07" providerId="ADAL" clId="{96A0E6D0-A95E-48ED-A767-52D7653CFDEA}" dt="2022-05-23T18:05:45.504" v="2813" actId="14100"/>
        <pc:sldMkLst>
          <pc:docMk/>
          <pc:sldMk cId="645469507" sldId="258"/>
        </pc:sldMkLst>
        <pc:spChg chg="add mod">
          <ac:chgData name="Miss C Brown (BWN) (Staff)" userId="969c701a-5ef0-482f-80b0-3a68a2745a07" providerId="ADAL" clId="{96A0E6D0-A95E-48ED-A767-52D7653CFDEA}" dt="2022-05-23T18:05:45.504" v="2813" actId="14100"/>
          <ac:spMkLst>
            <pc:docMk/>
            <pc:sldMk cId="645469507" sldId="258"/>
            <ac:spMk id="3" creationId="{D5A9DD22-DAE2-22B1-467E-894E0982A47E}"/>
          </ac:spMkLst>
        </pc:spChg>
        <pc:spChg chg="add mod">
          <ac:chgData name="Miss C Brown (BWN) (Staff)" userId="969c701a-5ef0-482f-80b0-3a68a2745a07" providerId="ADAL" clId="{96A0E6D0-A95E-48ED-A767-52D7653CFDEA}" dt="2022-05-23T18:05:42.253" v="2812" actId="1036"/>
          <ac:spMkLst>
            <pc:docMk/>
            <pc:sldMk cId="645469507" sldId="258"/>
            <ac:spMk id="4" creationId="{C70B7AC9-0679-2AD8-12B0-E080AD899D77}"/>
          </ac:spMkLst>
        </pc:spChg>
        <pc:spChg chg="del">
          <ac:chgData name="Miss C Brown (BWN) (Staff)" userId="969c701a-5ef0-482f-80b0-3a68a2745a07" providerId="ADAL" clId="{96A0E6D0-A95E-48ED-A767-52D7653CFDEA}" dt="2022-05-23T17:20:08.393" v="216" actId="478"/>
          <ac:spMkLst>
            <pc:docMk/>
            <pc:sldMk cId="645469507" sldId="258"/>
            <ac:spMk id="19" creationId="{CD15B9A9-AD88-4F40-813C-9F9DDE29EE77}"/>
          </ac:spMkLst>
        </pc:spChg>
        <pc:spChg chg="add mod">
          <ac:chgData name="Miss C Brown (BWN) (Staff)" userId="969c701a-5ef0-482f-80b0-3a68a2745a07" providerId="ADAL" clId="{96A0E6D0-A95E-48ED-A767-52D7653CFDEA}" dt="2022-05-23T17:58:20.265" v="2682" actId="2085"/>
          <ac:spMkLst>
            <pc:docMk/>
            <pc:sldMk cId="645469507" sldId="258"/>
            <ac:spMk id="20" creationId="{F9724B5A-7C28-5827-DE4C-44100796CDA4}"/>
          </ac:spMkLst>
        </pc:spChg>
        <pc:picChg chg="mod ord modCrop">
          <ac:chgData name="Miss C Brown (BWN) (Staff)" userId="969c701a-5ef0-482f-80b0-3a68a2745a07" providerId="ADAL" clId="{96A0E6D0-A95E-48ED-A767-52D7653CFDEA}" dt="2022-05-23T17:20:18.859" v="233" actId="1036"/>
          <ac:picMkLst>
            <pc:docMk/>
            <pc:sldMk cId="645469507" sldId="258"/>
            <ac:picMk id="8" creationId="{7168B65B-175D-4570-94F5-050525FE0807}"/>
          </ac:picMkLst>
        </pc:picChg>
        <pc:picChg chg="mod">
          <ac:chgData name="Miss C Brown (BWN) (Staff)" userId="969c701a-5ef0-482f-80b0-3a68a2745a07" providerId="ADAL" clId="{96A0E6D0-A95E-48ED-A767-52D7653CFDEA}" dt="2022-05-23T17:20:18.859" v="233" actId="1036"/>
          <ac:picMkLst>
            <pc:docMk/>
            <pc:sldMk cId="645469507" sldId="258"/>
            <ac:picMk id="10" creationId="{251ADDC2-B1FF-4B90-9A68-F680E9F91DE1}"/>
          </ac:picMkLst>
        </pc:picChg>
        <pc:picChg chg="mod">
          <ac:chgData name="Miss C Brown (BWN) (Staff)" userId="969c701a-5ef0-482f-80b0-3a68a2745a07" providerId="ADAL" clId="{96A0E6D0-A95E-48ED-A767-52D7653CFDEA}" dt="2022-05-23T17:20:18.859" v="233" actId="1036"/>
          <ac:picMkLst>
            <pc:docMk/>
            <pc:sldMk cId="645469507" sldId="258"/>
            <ac:picMk id="11" creationId="{A313E5E2-6F6F-4443-A482-F503324ECFC6}"/>
          </ac:picMkLst>
        </pc:picChg>
        <pc:picChg chg="mod ord">
          <ac:chgData name="Miss C Brown (BWN) (Staff)" userId="969c701a-5ef0-482f-80b0-3a68a2745a07" providerId="ADAL" clId="{96A0E6D0-A95E-48ED-A767-52D7653CFDEA}" dt="2022-05-23T17:20:18.859" v="233" actId="1036"/>
          <ac:picMkLst>
            <pc:docMk/>
            <pc:sldMk cId="645469507" sldId="258"/>
            <ac:picMk id="12" creationId="{B07C200C-4F0C-4E7E-9285-6C6803727A61}"/>
          </ac:picMkLst>
        </pc:picChg>
        <pc:picChg chg="mod">
          <ac:chgData name="Miss C Brown (BWN) (Staff)" userId="969c701a-5ef0-482f-80b0-3a68a2745a07" providerId="ADAL" clId="{96A0E6D0-A95E-48ED-A767-52D7653CFDEA}" dt="2022-05-23T17:20:18.859" v="233" actId="1036"/>
          <ac:picMkLst>
            <pc:docMk/>
            <pc:sldMk cId="645469507" sldId="258"/>
            <ac:picMk id="13" creationId="{B92C1D48-D3A5-454B-B75C-C01E374610DB}"/>
          </ac:picMkLst>
        </pc:picChg>
        <pc:picChg chg="mod">
          <ac:chgData name="Miss C Brown (BWN) (Staff)" userId="969c701a-5ef0-482f-80b0-3a68a2745a07" providerId="ADAL" clId="{96A0E6D0-A95E-48ED-A767-52D7653CFDEA}" dt="2022-05-23T17:20:18.859" v="233" actId="1036"/>
          <ac:picMkLst>
            <pc:docMk/>
            <pc:sldMk cId="645469507" sldId="258"/>
            <ac:picMk id="14" creationId="{78967C55-61BF-400B-83F2-E37A17C95D3A}"/>
          </ac:picMkLst>
        </pc:picChg>
        <pc:picChg chg="mod modCrop">
          <ac:chgData name="Miss C Brown (BWN) (Staff)" userId="969c701a-5ef0-482f-80b0-3a68a2745a07" providerId="ADAL" clId="{96A0E6D0-A95E-48ED-A767-52D7653CFDEA}" dt="2022-05-23T17:20:18.859" v="233" actId="1036"/>
          <ac:picMkLst>
            <pc:docMk/>
            <pc:sldMk cId="645469507" sldId="258"/>
            <ac:picMk id="15" creationId="{5D3374FE-CA30-4DC8-A94F-C3DC1AC33DAC}"/>
          </ac:picMkLst>
        </pc:picChg>
        <pc:picChg chg="mod">
          <ac:chgData name="Miss C Brown (BWN) (Staff)" userId="969c701a-5ef0-482f-80b0-3a68a2745a07" providerId="ADAL" clId="{96A0E6D0-A95E-48ED-A767-52D7653CFDEA}" dt="2022-05-23T17:20:18.859" v="233" actId="1036"/>
          <ac:picMkLst>
            <pc:docMk/>
            <pc:sldMk cId="645469507" sldId="258"/>
            <ac:picMk id="16" creationId="{5169708C-09C6-451F-8D0F-B4E56C95BF7C}"/>
          </ac:picMkLst>
        </pc:picChg>
        <pc:picChg chg="mod">
          <ac:chgData name="Miss C Brown (BWN) (Staff)" userId="969c701a-5ef0-482f-80b0-3a68a2745a07" providerId="ADAL" clId="{96A0E6D0-A95E-48ED-A767-52D7653CFDEA}" dt="2022-05-23T17:20:18.859" v="233" actId="1036"/>
          <ac:picMkLst>
            <pc:docMk/>
            <pc:sldMk cId="645469507" sldId="258"/>
            <ac:picMk id="17" creationId="{ECA9C689-9666-4EA4-84D8-1A9D3A054637}"/>
          </ac:picMkLst>
        </pc:picChg>
        <pc:picChg chg="mod">
          <ac:chgData name="Miss C Brown (BWN) (Staff)" userId="969c701a-5ef0-482f-80b0-3a68a2745a07" providerId="ADAL" clId="{96A0E6D0-A95E-48ED-A767-52D7653CFDEA}" dt="2022-05-23T17:20:18.859" v="233" actId="1036"/>
          <ac:picMkLst>
            <pc:docMk/>
            <pc:sldMk cId="645469507" sldId="258"/>
            <ac:picMk id="18" creationId="{D18017EC-41C5-4310-B1C3-0F9B09A6B1E9}"/>
          </ac:picMkLst>
        </pc:picChg>
      </pc:sldChg>
      <pc:sldChg chg="addSp modSp mod modNotesTx">
        <pc:chgData name="Miss C Brown (BWN) (Staff)" userId="969c701a-5ef0-482f-80b0-3a68a2745a07" providerId="ADAL" clId="{96A0E6D0-A95E-48ED-A767-52D7653CFDEA}" dt="2022-05-23T18:07:31.343" v="2889" actId="14100"/>
        <pc:sldMkLst>
          <pc:docMk/>
          <pc:sldMk cId="3161791642" sldId="259"/>
        </pc:sldMkLst>
        <pc:spChg chg="mod">
          <ac:chgData name="Miss C Brown (BWN) (Staff)" userId="969c701a-5ef0-482f-80b0-3a68a2745a07" providerId="ADAL" clId="{96A0E6D0-A95E-48ED-A767-52D7653CFDEA}" dt="2022-05-23T18:06:52.040" v="2858" actId="1036"/>
          <ac:spMkLst>
            <pc:docMk/>
            <pc:sldMk cId="3161791642" sldId="259"/>
            <ac:spMk id="31" creationId="{8806FC4C-758B-4F8C-ABA6-799C6DD7504C}"/>
          </ac:spMkLst>
        </pc:spChg>
        <pc:spChg chg="add mod">
          <ac:chgData name="Miss C Brown (BWN) (Staff)" userId="969c701a-5ef0-482f-80b0-3a68a2745a07" providerId="ADAL" clId="{96A0E6D0-A95E-48ED-A767-52D7653CFDEA}" dt="2022-05-23T18:07:31.343" v="2889" actId="14100"/>
          <ac:spMkLst>
            <pc:docMk/>
            <pc:sldMk cId="3161791642" sldId="259"/>
            <ac:spMk id="33" creationId="{AA9BFF68-9ADC-29B9-CFCA-DC46AE4904B9}"/>
          </ac:spMkLst>
        </pc:spChg>
        <pc:spChg chg="add mod">
          <ac:chgData name="Miss C Brown (BWN) (Staff)" userId="969c701a-5ef0-482f-80b0-3a68a2745a07" providerId="ADAL" clId="{96A0E6D0-A95E-48ED-A767-52D7653CFDEA}" dt="2022-05-23T18:07:26.013" v="2888" actId="14100"/>
          <ac:spMkLst>
            <pc:docMk/>
            <pc:sldMk cId="3161791642" sldId="259"/>
            <ac:spMk id="34" creationId="{0521F25A-452D-C130-8135-406851B7AE0A}"/>
          </ac:spMkLst>
        </pc:spChg>
      </pc:sldChg>
      <pc:sldChg chg="addSp modSp mod modAnim modNotesTx">
        <pc:chgData name="Miss C Brown (BWN) (Staff)" userId="969c701a-5ef0-482f-80b0-3a68a2745a07" providerId="ADAL" clId="{96A0E6D0-A95E-48ED-A767-52D7653CFDEA}" dt="2022-05-23T18:08:52.710" v="2918" actId="14100"/>
        <pc:sldMkLst>
          <pc:docMk/>
          <pc:sldMk cId="630941109" sldId="260"/>
        </pc:sldMkLst>
        <pc:spChg chg="mod">
          <ac:chgData name="Miss C Brown (BWN) (Staff)" userId="969c701a-5ef0-482f-80b0-3a68a2745a07" providerId="ADAL" clId="{96A0E6D0-A95E-48ED-A767-52D7653CFDEA}" dt="2022-05-23T17:58:52.653" v="2700" actId="207"/>
          <ac:spMkLst>
            <pc:docMk/>
            <pc:sldMk cId="630941109" sldId="260"/>
            <ac:spMk id="6" creationId="{FB90AAE6-5BAC-4D50-8CC3-0E04FDF6E50D}"/>
          </ac:spMkLst>
        </pc:spChg>
        <pc:spChg chg="add mod">
          <ac:chgData name="Miss C Brown (BWN) (Staff)" userId="969c701a-5ef0-482f-80b0-3a68a2745a07" providerId="ADAL" clId="{96A0E6D0-A95E-48ED-A767-52D7653CFDEA}" dt="2022-05-23T18:08:52.710" v="2918" actId="14100"/>
          <ac:spMkLst>
            <pc:docMk/>
            <pc:sldMk cId="630941109" sldId="260"/>
            <ac:spMk id="8" creationId="{A07D9148-08F9-145D-1413-492D7EF9EA4C}"/>
          </ac:spMkLst>
        </pc:spChg>
        <pc:spChg chg="add mod">
          <ac:chgData name="Miss C Brown (BWN) (Staff)" userId="969c701a-5ef0-482f-80b0-3a68a2745a07" providerId="ADAL" clId="{96A0E6D0-A95E-48ED-A767-52D7653CFDEA}" dt="2022-05-23T18:08:49.309" v="2917" actId="14100"/>
          <ac:spMkLst>
            <pc:docMk/>
            <pc:sldMk cId="630941109" sldId="260"/>
            <ac:spMk id="10" creationId="{0E64F146-6653-8049-844B-AF953AC8AFDC}"/>
          </ac:spMkLst>
        </pc:spChg>
      </pc:sldChg>
      <pc:sldChg chg="modSp mod">
        <pc:chgData name="Miss C Brown (BWN) (Staff)" userId="969c701a-5ef0-482f-80b0-3a68a2745a07" providerId="ADAL" clId="{96A0E6D0-A95E-48ED-A767-52D7653CFDEA}" dt="2022-05-23T17:59:03.131" v="2702" actId="207"/>
        <pc:sldMkLst>
          <pc:docMk/>
          <pc:sldMk cId="3860255910" sldId="261"/>
        </pc:sldMkLst>
        <pc:spChg chg="mod">
          <ac:chgData name="Miss C Brown (BWN) (Staff)" userId="969c701a-5ef0-482f-80b0-3a68a2745a07" providerId="ADAL" clId="{96A0E6D0-A95E-48ED-A767-52D7653CFDEA}" dt="2022-05-23T17:59:03.131" v="2702" actId="207"/>
          <ac:spMkLst>
            <pc:docMk/>
            <pc:sldMk cId="3860255910" sldId="261"/>
            <ac:spMk id="4" creationId="{BA8E6490-2405-485D-B1F6-3AF1EE91FC67}"/>
          </ac:spMkLst>
        </pc:spChg>
      </pc:sldChg>
      <pc:sldChg chg="addSp modSp mod modNotesTx">
        <pc:chgData name="Miss C Brown (BWN) (Staff)" userId="969c701a-5ef0-482f-80b0-3a68a2745a07" providerId="ADAL" clId="{96A0E6D0-A95E-48ED-A767-52D7653CFDEA}" dt="2022-05-23T18:09:26.983" v="2944" actId="1076"/>
        <pc:sldMkLst>
          <pc:docMk/>
          <pc:sldMk cId="240114441" sldId="262"/>
        </pc:sldMkLst>
        <pc:spChg chg="mod">
          <ac:chgData name="Miss C Brown (BWN) (Staff)" userId="969c701a-5ef0-482f-80b0-3a68a2745a07" providerId="ADAL" clId="{96A0E6D0-A95E-48ED-A767-52D7653CFDEA}" dt="2022-05-23T17:59:19.720" v="2704" actId="2085"/>
          <ac:spMkLst>
            <pc:docMk/>
            <pc:sldMk cId="240114441" sldId="262"/>
            <ac:spMk id="6" creationId="{CBDAA20F-0592-4B5A-B499-B5682072DD5E}"/>
          </ac:spMkLst>
        </pc:spChg>
        <pc:spChg chg="add mod">
          <ac:chgData name="Miss C Brown (BWN) (Staff)" userId="969c701a-5ef0-482f-80b0-3a68a2745a07" providerId="ADAL" clId="{96A0E6D0-A95E-48ED-A767-52D7653CFDEA}" dt="2022-05-23T18:09:22.476" v="2943" actId="14100"/>
          <ac:spMkLst>
            <pc:docMk/>
            <pc:sldMk cId="240114441" sldId="262"/>
            <ac:spMk id="22" creationId="{2F3CF058-5CFB-755F-A56F-BE930162104D}"/>
          </ac:spMkLst>
        </pc:spChg>
        <pc:spChg chg="add mod">
          <ac:chgData name="Miss C Brown (BWN) (Staff)" userId="969c701a-5ef0-482f-80b0-3a68a2745a07" providerId="ADAL" clId="{96A0E6D0-A95E-48ED-A767-52D7653CFDEA}" dt="2022-05-23T18:09:19.340" v="2942" actId="14100"/>
          <ac:spMkLst>
            <pc:docMk/>
            <pc:sldMk cId="240114441" sldId="262"/>
            <ac:spMk id="23" creationId="{7BE0D2C3-A659-83EA-51FF-275D4A6E9039}"/>
          </ac:spMkLst>
        </pc:spChg>
        <pc:picChg chg="mod">
          <ac:chgData name="Miss C Brown (BWN) (Staff)" userId="969c701a-5ef0-482f-80b0-3a68a2745a07" providerId="ADAL" clId="{96A0E6D0-A95E-48ED-A767-52D7653CFDEA}" dt="2022-05-23T18:09:26.983" v="2944" actId="1076"/>
          <ac:picMkLst>
            <pc:docMk/>
            <pc:sldMk cId="240114441" sldId="262"/>
            <ac:picMk id="10" creationId="{CE2CF52E-C642-48DD-9EFE-5D7BAA6076C8}"/>
          </ac:picMkLst>
        </pc:picChg>
      </pc:sldChg>
      <pc:sldChg chg="addSp modSp mod modNotesTx">
        <pc:chgData name="Miss C Brown (BWN) (Staff)" userId="969c701a-5ef0-482f-80b0-3a68a2745a07" providerId="ADAL" clId="{96A0E6D0-A95E-48ED-A767-52D7653CFDEA}" dt="2022-05-23T18:10:00.361" v="2961" actId="1035"/>
        <pc:sldMkLst>
          <pc:docMk/>
          <pc:sldMk cId="49403309" sldId="263"/>
        </pc:sldMkLst>
        <pc:spChg chg="mod">
          <ac:chgData name="Miss C Brown (BWN) (Staff)" userId="969c701a-5ef0-482f-80b0-3a68a2745a07" providerId="ADAL" clId="{96A0E6D0-A95E-48ED-A767-52D7653CFDEA}" dt="2022-05-23T17:59:33.234" v="2707" actId="2085"/>
          <ac:spMkLst>
            <pc:docMk/>
            <pc:sldMk cId="49403309" sldId="263"/>
            <ac:spMk id="6" creationId="{487F7AFD-C9E8-44D3-963F-A0AE6165D769}"/>
          </ac:spMkLst>
        </pc:spChg>
        <pc:spChg chg="mod">
          <ac:chgData name="Miss C Brown (BWN) (Staff)" userId="969c701a-5ef0-482f-80b0-3a68a2745a07" providerId="ADAL" clId="{96A0E6D0-A95E-48ED-A767-52D7653CFDEA}" dt="2022-05-23T18:10:00.361" v="2961" actId="1035"/>
          <ac:spMkLst>
            <pc:docMk/>
            <pc:sldMk cId="49403309" sldId="263"/>
            <ac:spMk id="20" creationId="{B4B26377-489F-46AB-9DED-B4318D37FFD8}"/>
          </ac:spMkLst>
        </pc:spChg>
        <pc:spChg chg="add mod">
          <ac:chgData name="Miss C Brown (BWN) (Staff)" userId="969c701a-5ef0-482f-80b0-3a68a2745a07" providerId="ADAL" clId="{96A0E6D0-A95E-48ED-A767-52D7653CFDEA}" dt="2022-05-23T18:09:52.458" v="2945"/>
          <ac:spMkLst>
            <pc:docMk/>
            <pc:sldMk cId="49403309" sldId="263"/>
            <ac:spMk id="22" creationId="{8D0D9815-9FB5-5F7B-F155-8ACE60B781A2}"/>
          </ac:spMkLst>
        </pc:spChg>
        <pc:spChg chg="add mod">
          <ac:chgData name="Miss C Brown (BWN) (Staff)" userId="969c701a-5ef0-482f-80b0-3a68a2745a07" providerId="ADAL" clId="{96A0E6D0-A95E-48ED-A767-52D7653CFDEA}" dt="2022-05-23T18:09:52.458" v="2945"/>
          <ac:spMkLst>
            <pc:docMk/>
            <pc:sldMk cId="49403309" sldId="263"/>
            <ac:spMk id="23" creationId="{70D91547-9E30-7302-8E76-617F8AFDADA3}"/>
          </ac:spMkLst>
        </pc:spChg>
        <pc:picChg chg="mod">
          <ac:chgData name="Miss C Brown (BWN) (Staff)" userId="969c701a-5ef0-482f-80b0-3a68a2745a07" providerId="ADAL" clId="{96A0E6D0-A95E-48ED-A767-52D7653CFDEA}" dt="2022-05-23T18:10:00.361" v="2961" actId="1035"/>
          <ac:picMkLst>
            <pc:docMk/>
            <pc:sldMk cId="49403309" sldId="263"/>
            <ac:picMk id="11" creationId="{589B2D8E-C4D5-4712-8D06-649C430B0858}"/>
          </ac:picMkLst>
        </pc:picChg>
        <pc:picChg chg="mod">
          <ac:chgData name="Miss C Brown (BWN) (Staff)" userId="969c701a-5ef0-482f-80b0-3a68a2745a07" providerId="ADAL" clId="{96A0E6D0-A95E-48ED-A767-52D7653CFDEA}" dt="2022-05-23T18:10:00.361" v="2961" actId="1035"/>
          <ac:picMkLst>
            <pc:docMk/>
            <pc:sldMk cId="49403309" sldId="263"/>
            <ac:picMk id="15" creationId="{6E477296-5AB6-4AAC-AAEF-03F328BAD302}"/>
          </ac:picMkLst>
        </pc:picChg>
      </pc:sldChg>
      <pc:sldChg chg="addSp modSp mod modNotesTx">
        <pc:chgData name="Miss C Brown (BWN) (Staff)" userId="969c701a-5ef0-482f-80b0-3a68a2745a07" providerId="ADAL" clId="{96A0E6D0-A95E-48ED-A767-52D7653CFDEA}" dt="2022-05-23T18:10:44.386" v="2985" actId="14100"/>
        <pc:sldMkLst>
          <pc:docMk/>
          <pc:sldMk cId="2466965593" sldId="264"/>
        </pc:sldMkLst>
        <pc:spChg chg="mod">
          <ac:chgData name="Miss C Brown (BWN) (Staff)" userId="969c701a-5ef0-482f-80b0-3a68a2745a07" providerId="ADAL" clId="{96A0E6D0-A95E-48ED-A767-52D7653CFDEA}" dt="2022-05-23T17:59:39.287" v="2709" actId="207"/>
          <ac:spMkLst>
            <pc:docMk/>
            <pc:sldMk cId="2466965593" sldId="264"/>
            <ac:spMk id="6" creationId="{8B6961EA-4618-43F5-ADA2-966FAA436F17}"/>
          </ac:spMkLst>
        </pc:spChg>
        <pc:spChg chg="add mod">
          <ac:chgData name="Miss C Brown (BWN) (Staff)" userId="969c701a-5ef0-482f-80b0-3a68a2745a07" providerId="ADAL" clId="{96A0E6D0-A95E-48ED-A767-52D7653CFDEA}" dt="2022-05-23T18:10:44.386" v="2985" actId="14100"/>
          <ac:spMkLst>
            <pc:docMk/>
            <pc:sldMk cId="2466965593" sldId="264"/>
            <ac:spMk id="8" creationId="{465B360D-DD38-8CBD-8C99-53EC28AFEA81}"/>
          </ac:spMkLst>
        </pc:spChg>
        <pc:spChg chg="add mod">
          <ac:chgData name="Miss C Brown (BWN) (Staff)" userId="969c701a-5ef0-482f-80b0-3a68a2745a07" providerId="ADAL" clId="{96A0E6D0-A95E-48ED-A767-52D7653CFDEA}" dt="2022-05-23T18:10:41.445" v="2984" actId="14100"/>
          <ac:spMkLst>
            <pc:docMk/>
            <pc:sldMk cId="2466965593" sldId="264"/>
            <ac:spMk id="10" creationId="{A6A7864E-0F19-70CA-260A-C9703362874E}"/>
          </ac:spMkLst>
        </pc:spChg>
      </pc:sldChg>
      <pc:sldChg chg="modSp mod">
        <pc:chgData name="Miss C Brown (BWN) (Staff)" userId="969c701a-5ef0-482f-80b0-3a68a2745a07" providerId="ADAL" clId="{96A0E6D0-A95E-48ED-A767-52D7653CFDEA}" dt="2022-05-23T17:59:44.915" v="2710" actId="207"/>
        <pc:sldMkLst>
          <pc:docMk/>
          <pc:sldMk cId="631276851" sldId="265"/>
        </pc:sldMkLst>
        <pc:spChg chg="mod">
          <ac:chgData name="Miss C Brown (BWN) (Staff)" userId="969c701a-5ef0-482f-80b0-3a68a2745a07" providerId="ADAL" clId="{96A0E6D0-A95E-48ED-A767-52D7653CFDEA}" dt="2022-05-23T17:59:44.915" v="2710" actId="207"/>
          <ac:spMkLst>
            <pc:docMk/>
            <pc:sldMk cId="631276851" sldId="265"/>
            <ac:spMk id="4" creationId="{BA8E6490-2405-485D-B1F6-3AF1EE91FC67}"/>
          </ac:spMkLst>
        </pc:spChg>
      </pc:sldChg>
      <pc:sldChg chg="addSp modSp mod modNotesTx">
        <pc:chgData name="Miss C Brown (BWN) (Staff)" userId="969c701a-5ef0-482f-80b0-3a68a2745a07" providerId="ADAL" clId="{96A0E6D0-A95E-48ED-A767-52D7653CFDEA}" dt="2022-05-23T18:11:25.694" v="3027" actId="20577"/>
        <pc:sldMkLst>
          <pc:docMk/>
          <pc:sldMk cId="2694184034" sldId="266"/>
        </pc:sldMkLst>
        <pc:spChg chg="mod">
          <ac:chgData name="Miss C Brown (BWN) (Staff)" userId="969c701a-5ef0-482f-80b0-3a68a2745a07" providerId="ADAL" clId="{96A0E6D0-A95E-48ED-A767-52D7653CFDEA}" dt="2022-05-23T17:59:59.247" v="2714" actId="207"/>
          <ac:spMkLst>
            <pc:docMk/>
            <pc:sldMk cId="2694184034" sldId="266"/>
            <ac:spMk id="8" creationId="{FEB62DFF-F35D-4EE1-B6C5-F375ECDBCC4B}"/>
          </ac:spMkLst>
        </pc:spChg>
        <pc:spChg chg="mod">
          <ac:chgData name="Miss C Brown (BWN) (Staff)" userId="969c701a-5ef0-482f-80b0-3a68a2745a07" providerId="ADAL" clId="{96A0E6D0-A95E-48ED-A767-52D7653CFDEA}" dt="2022-05-23T18:11:25.694" v="3027" actId="20577"/>
          <ac:spMkLst>
            <pc:docMk/>
            <pc:sldMk cId="2694184034" sldId="266"/>
            <ac:spMk id="16" creationId="{9B7C0495-CA98-4244-AC13-225BD1D09C18}"/>
          </ac:spMkLst>
        </pc:spChg>
        <pc:spChg chg="add mod">
          <ac:chgData name="Miss C Brown (BWN) (Staff)" userId="969c701a-5ef0-482f-80b0-3a68a2745a07" providerId="ADAL" clId="{96A0E6D0-A95E-48ED-A767-52D7653CFDEA}" dt="2022-05-23T18:11:18.002" v="3025" actId="14100"/>
          <ac:spMkLst>
            <pc:docMk/>
            <pc:sldMk cId="2694184034" sldId="266"/>
            <ac:spMk id="17" creationId="{9792B99A-8093-D0B5-3123-EDA783A46A82}"/>
          </ac:spMkLst>
        </pc:spChg>
        <pc:spChg chg="add mod">
          <ac:chgData name="Miss C Brown (BWN) (Staff)" userId="969c701a-5ef0-482f-80b0-3a68a2745a07" providerId="ADAL" clId="{96A0E6D0-A95E-48ED-A767-52D7653CFDEA}" dt="2022-05-23T18:11:21.355" v="3026" actId="14100"/>
          <ac:spMkLst>
            <pc:docMk/>
            <pc:sldMk cId="2694184034" sldId="266"/>
            <ac:spMk id="18" creationId="{3FEE5B01-1D1E-0AF2-0CCF-5F8856117317}"/>
          </ac:spMkLst>
        </pc:spChg>
      </pc:sldChg>
      <pc:sldChg chg="addSp modSp mod">
        <pc:chgData name="Miss C Brown (BWN) (Staff)" userId="969c701a-5ef0-482f-80b0-3a68a2745a07" providerId="ADAL" clId="{96A0E6D0-A95E-48ED-A767-52D7653CFDEA}" dt="2022-05-23T18:11:40.619" v="3028"/>
        <pc:sldMkLst>
          <pc:docMk/>
          <pc:sldMk cId="706077210" sldId="267"/>
        </pc:sldMkLst>
        <pc:spChg chg="add mod">
          <ac:chgData name="Miss C Brown (BWN) (Staff)" userId="969c701a-5ef0-482f-80b0-3a68a2745a07" providerId="ADAL" clId="{96A0E6D0-A95E-48ED-A767-52D7653CFDEA}" dt="2022-05-23T17:15:25.280" v="89" actId="207"/>
          <ac:spMkLst>
            <pc:docMk/>
            <pc:sldMk cId="706077210" sldId="267"/>
            <ac:spMk id="2" creationId="{694A77A5-6F61-4B98-D7DC-2877EF77B95A}"/>
          </ac:spMkLst>
        </pc:spChg>
        <pc:spChg chg="mod">
          <ac:chgData name="Miss C Brown (BWN) (Staff)" userId="969c701a-5ef0-482f-80b0-3a68a2745a07" providerId="ADAL" clId="{96A0E6D0-A95E-48ED-A767-52D7653CFDEA}" dt="2022-05-23T18:00:06.505" v="2716" actId="207"/>
          <ac:spMkLst>
            <pc:docMk/>
            <pc:sldMk cId="706077210" sldId="267"/>
            <ac:spMk id="8" creationId="{FEB62DFF-F35D-4EE1-B6C5-F375ECDBCC4B}"/>
          </ac:spMkLst>
        </pc:spChg>
        <pc:spChg chg="add mod">
          <ac:chgData name="Miss C Brown (BWN) (Staff)" userId="969c701a-5ef0-482f-80b0-3a68a2745a07" providerId="ADAL" clId="{96A0E6D0-A95E-48ED-A767-52D7653CFDEA}" dt="2022-05-23T17:15:37.069" v="96" actId="1038"/>
          <ac:spMkLst>
            <pc:docMk/>
            <pc:sldMk cId="706077210" sldId="267"/>
            <ac:spMk id="10" creationId="{E99335F5-AACF-D994-550B-353144318C42}"/>
          </ac:spMkLst>
        </pc:spChg>
        <pc:spChg chg="add mod">
          <ac:chgData name="Miss C Brown (BWN) (Staff)" userId="969c701a-5ef0-482f-80b0-3a68a2745a07" providerId="ADAL" clId="{96A0E6D0-A95E-48ED-A767-52D7653CFDEA}" dt="2022-05-23T17:15:43.656" v="103" actId="1035"/>
          <ac:spMkLst>
            <pc:docMk/>
            <pc:sldMk cId="706077210" sldId="267"/>
            <ac:spMk id="11" creationId="{A5C95583-BD3C-7E6B-E507-67569DA8D4BA}"/>
          </ac:spMkLst>
        </pc:spChg>
        <pc:spChg chg="add mod">
          <ac:chgData name="Miss C Brown (BWN) (Staff)" userId="969c701a-5ef0-482f-80b0-3a68a2745a07" providerId="ADAL" clId="{96A0E6D0-A95E-48ED-A767-52D7653CFDEA}" dt="2022-05-23T17:15:53.004" v="108" actId="1038"/>
          <ac:spMkLst>
            <pc:docMk/>
            <pc:sldMk cId="706077210" sldId="267"/>
            <ac:spMk id="12" creationId="{9A84A474-8FA9-CDDE-FB78-03BFA9B935F7}"/>
          </ac:spMkLst>
        </pc:spChg>
        <pc:spChg chg="add mod">
          <ac:chgData name="Miss C Brown (BWN) (Staff)" userId="969c701a-5ef0-482f-80b0-3a68a2745a07" providerId="ADAL" clId="{96A0E6D0-A95E-48ED-A767-52D7653CFDEA}" dt="2022-05-23T17:16:03.888" v="112" actId="14100"/>
          <ac:spMkLst>
            <pc:docMk/>
            <pc:sldMk cId="706077210" sldId="267"/>
            <ac:spMk id="13" creationId="{8A436025-65F2-76AE-5FF3-8C5C6A446050}"/>
          </ac:spMkLst>
        </pc:spChg>
        <pc:spChg chg="add mod">
          <ac:chgData name="Miss C Brown (BWN) (Staff)" userId="969c701a-5ef0-482f-80b0-3a68a2745a07" providerId="ADAL" clId="{96A0E6D0-A95E-48ED-A767-52D7653CFDEA}" dt="2022-05-23T17:16:38.513" v="179" actId="14100"/>
          <ac:spMkLst>
            <pc:docMk/>
            <pc:sldMk cId="706077210" sldId="267"/>
            <ac:spMk id="14" creationId="{8D2C0770-3297-FBDD-7323-41A84D1F8DBD}"/>
          </ac:spMkLst>
        </pc:spChg>
        <pc:spChg chg="add mod">
          <ac:chgData name="Miss C Brown (BWN) (Staff)" userId="969c701a-5ef0-482f-80b0-3a68a2745a07" providerId="ADAL" clId="{96A0E6D0-A95E-48ED-A767-52D7653CFDEA}" dt="2022-05-23T18:11:40.619" v="3028"/>
          <ac:spMkLst>
            <pc:docMk/>
            <pc:sldMk cId="706077210" sldId="267"/>
            <ac:spMk id="15" creationId="{3A753958-F5DD-6CB3-2654-87FF1CDF135E}"/>
          </ac:spMkLst>
        </pc:spChg>
        <pc:spChg chg="mod">
          <ac:chgData name="Miss C Brown (BWN) (Staff)" userId="969c701a-5ef0-482f-80b0-3a68a2745a07" providerId="ADAL" clId="{96A0E6D0-A95E-48ED-A767-52D7653CFDEA}" dt="2022-05-23T18:00:11.909" v="2718" actId="2085"/>
          <ac:spMkLst>
            <pc:docMk/>
            <pc:sldMk cId="706077210" sldId="267"/>
            <ac:spMk id="16" creationId="{9B7C0495-CA98-4244-AC13-225BD1D09C18}"/>
          </ac:spMkLst>
        </pc:spChg>
        <pc:spChg chg="add mod">
          <ac:chgData name="Miss C Brown (BWN) (Staff)" userId="969c701a-5ef0-482f-80b0-3a68a2745a07" providerId="ADAL" clId="{96A0E6D0-A95E-48ED-A767-52D7653CFDEA}" dt="2022-05-23T18:11:40.619" v="3028"/>
          <ac:spMkLst>
            <pc:docMk/>
            <pc:sldMk cId="706077210" sldId="267"/>
            <ac:spMk id="17" creationId="{04A7E3D8-D9C0-DD9C-9192-F675CFE05E85}"/>
          </ac:spMkLst>
        </pc:spChg>
      </pc:sldChg>
      <pc:sldChg chg="modSp mod">
        <pc:chgData name="Miss C Brown (BWN) (Staff)" userId="969c701a-5ef0-482f-80b0-3a68a2745a07" providerId="ADAL" clId="{96A0E6D0-A95E-48ED-A767-52D7653CFDEA}" dt="2022-05-23T18:00:24.355" v="2721" actId="2085"/>
        <pc:sldMkLst>
          <pc:docMk/>
          <pc:sldMk cId="2296276870" sldId="269"/>
        </pc:sldMkLst>
        <pc:spChg chg="mod">
          <ac:chgData name="Miss C Brown (BWN) (Staff)" userId="969c701a-5ef0-482f-80b0-3a68a2745a07" providerId="ADAL" clId="{96A0E6D0-A95E-48ED-A767-52D7653CFDEA}" dt="2022-05-23T18:00:19.105" v="2719" actId="207"/>
          <ac:spMkLst>
            <pc:docMk/>
            <pc:sldMk cId="2296276870" sldId="269"/>
            <ac:spMk id="4" creationId="{BA8E6490-2405-485D-B1F6-3AF1EE91FC67}"/>
          </ac:spMkLst>
        </pc:spChg>
        <pc:spChg chg="mod">
          <ac:chgData name="Miss C Brown (BWN) (Staff)" userId="969c701a-5ef0-482f-80b0-3a68a2745a07" providerId="ADAL" clId="{96A0E6D0-A95E-48ED-A767-52D7653CFDEA}" dt="2022-05-23T18:00:24.355" v="2721" actId="2085"/>
          <ac:spMkLst>
            <pc:docMk/>
            <pc:sldMk cId="2296276870" sldId="269"/>
            <ac:spMk id="8" creationId="{9A9AF2D0-39D9-4541-95AC-3312E93CBE88}"/>
          </ac:spMkLst>
        </pc:spChg>
      </pc:sldChg>
      <pc:sldChg chg="addSp modSp mod modAnim modNotesTx">
        <pc:chgData name="Miss C Brown (BWN) (Staff)" userId="969c701a-5ef0-482f-80b0-3a68a2745a07" providerId="ADAL" clId="{96A0E6D0-A95E-48ED-A767-52D7653CFDEA}" dt="2022-05-23T18:00:34.745" v="2725" actId="207"/>
        <pc:sldMkLst>
          <pc:docMk/>
          <pc:sldMk cId="1297900918" sldId="270"/>
        </pc:sldMkLst>
        <pc:spChg chg="add mod">
          <ac:chgData name="Miss C Brown (BWN) (Staff)" userId="969c701a-5ef0-482f-80b0-3a68a2745a07" providerId="ADAL" clId="{96A0E6D0-A95E-48ED-A767-52D7653CFDEA}" dt="2022-05-23T17:47:43.861" v="1974" actId="1076"/>
          <ac:spMkLst>
            <pc:docMk/>
            <pc:sldMk cId="1297900918" sldId="270"/>
            <ac:spMk id="2" creationId="{7006F958-AB32-0FE3-0915-54BBA09B1965}"/>
          </ac:spMkLst>
        </pc:spChg>
        <pc:spChg chg="mod">
          <ac:chgData name="Miss C Brown (BWN) (Staff)" userId="969c701a-5ef0-482f-80b0-3a68a2745a07" providerId="ADAL" clId="{96A0E6D0-A95E-48ED-A767-52D7653CFDEA}" dt="2022-05-23T18:00:29.712" v="2723" actId="2085"/>
          <ac:spMkLst>
            <pc:docMk/>
            <pc:sldMk cId="1297900918" sldId="270"/>
            <ac:spMk id="20" creationId="{F10A3E6F-B180-4EB3-A9A5-3C8CB1AF5FF4}"/>
          </ac:spMkLst>
        </pc:spChg>
        <pc:spChg chg="add mod">
          <ac:chgData name="Miss C Brown (BWN) (Staff)" userId="969c701a-5ef0-482f-80b0-3a68a2745a07" providerId="ADAL" clId="{96A0E6D0-A95E-48ED-A767-52D7653CFDEA}" dt="2022-05-23T17:45:28.956" v="1967" actId="1076"/>
          <ac:spMkLst>
            <pc:docMk/>
            <pc:sldMk cId="1297900918" sldId="270"/>
            <ac:spMk id="21" creationId="{2C2B6193-0451-DE5A-C649-0C07E4CD729E}"/>
          </ac:spMkLst>
        </pc:spChg>
        <pc:spChg chg="add mod">
          <ac:chgData name="Miss C Brown (BWN) (Staff)" userId="969c701a-5ef0-482f-80b0-3a68a2745a07" providerId="ADAL" clId="{96A0E6D0-A95E-48ED-A767-52D7653CFDEA}" dt="2022-05-23T17:48:19.869" v="1979" actId="1076"/>
          <ac:spMkLst>
            <pc:docMk/>
            <pc:sldMk cId="1297900918" sldId="270"/>
            <ac:spMk id="22" creationId="{6220E418-60DC-84E8-9EB8-F991B9543618}"/>
          </ac:spMkLst>
        </pc:spChg>
        <pc:spChg chg="add mod">
          <ac:chgData name="Miss C Brown (BWN) (Staff)" userId="969c701a-5ef0-482f-80b0-3a68a2745a07" providerId="ADAL" clId="{96A0E6D0-A95E-48ED-A767-52D7653CFDEA}" dt="2022-05-23T17:50:24.704" v="1986" actId="688"/>
          <ac:spMkLst>
            <pc:docMk/>
            <pc:sldMk cId="1297900918" sldId="270"/>
            <ac:spMk id="23" creationId="{9CBA70F8-DFB1-7260-5056-776BBC3BAD7B}"/>
          </ac:spMkLst>
        </pc:spChg>
        <pc:spChg chg="add mod">
          <ac:chgData name="Miss C Brown (BWN) (Staff)" userId="969c701a-5ef0-482f-80b0-3a68a2745a07" providerId="ADAL" clId="{96A0E6D0-A95E-48ED-A767-52D7653CFDEA}" dt="2022-05-23T17:50:41.837" v="1991" actId="1076"/>
          <ac:spMkLst>
            <pc:docMk/>
            <pc:sldMk cId="1297900918" sldId="270"/>
            <ac:spMk id="24" creationId="{2A2EBC78-EE2A-CF3E-5A60-5B70902897B8}"/>
          </ac:spMkLst>
        </pc:spChg>
        <pc:spChg chg="mod">
          <ac:chgData name="Miss C Brown (BWN) (Staff)" userId="969c701a-5ef0-482f-80b0-3a68a2745a07" providerId="ADAL" clId="{96A0E6D0-A95E-48ED-A767-52D7653CFDEA}" dt="2022-05-23T18:00:34.745" v="2725" actId="207"/>
          <ac:spMkLst>
            <pc:docMk/>
            <pc:sldMk cId="1297900918" sldId="270"/>
            <ac:spMk id="26" creationId="{57981267-786A-4FDE-988F-8366634A39AE}"/>
          </ac:spMkLst>
        </pc:spChg>
        <pc:picChg chg="mod">
          <ac:chgData name="Miss C Brown (BWN) (Staff)" userId="969c701a-5ef0-482f-80b0-3a68a2745a07" providerId="ADAL" clId="{96A0E6D0-A95E-48ED-A767-52D7653CFDEA}" dt="2022-05-23T17:48:06.858" v="1977" actId="1076"/>
          <ac:picMkLst>
            <pc:docMk/>
            <pc:sldMk cId="1297900918" sldId="270"/>
            <ac:picMk id="12" creationId="{FA7C6DC5-9C68-43C4-BF8B-6ED1B5C009ED}"/>
          </ac:picMkLst>
        </pc:picChg>
      </pc:sldChg>
      <pc:sldChg chg="addSp modSp mod modNotesTx">
        <pc:chgData name="Miss C Brown (BWN) (Staff)" userId="969c701a-5ef0-482f-80b0-3a68a2745a07" providerId="ADAL" clId="{96A0E6D0-A95E-48ED-A767-52D7653CFDEA}" dt="2022-05-23T18:12:19.088" v="3035" actId="404"/>
        <pc:sldMkLst>
          <pc:docMk/>
          <pc:sldMk cId="2301356322" sldId="271"/>
        </pc:sldMkLst>
        <pc:spChg chg="add mod">
          <ac:chgData name="Miss C Brown (BWN) (Staff)" userId="969c701a-5ef0-482f-80b0-3a68a2745a07" providerId="ADAL" clId="{96A0E6D0-A95E-48ED-A767-52D7653CFDEA}" dt="2022-05-23T18:12:10.897" v="3029"/>
          <ac:spMkLst>
            <pc:docMk/>
            <pc:sldMk cId="2301356322" sldId="271"/>
            <ac:spMk id="8" creationId="{BF14EACA-E42F-833D-6D35-870372DCEDF5}"/>
          </ac:spMkLst>
        </pc:spChg>
        <pc:spChg chg="mod">
          <ac:chgData name="Miss C Brown (BWN) (Staff)" userId="969c701a-5ef0-482f-80b0-3a68a2745a07" providerId="ADAL" clId="{96A0E6D0-A95E-48ED-A767-52D7653CFDEA}" dt="2022-05-23T18:12:19.088" v="3035" actId="404"/>
          <ac:spMkLst>
            <pc:docMk/>
            <pc:sldMk cId="2301356322" sldId="271"/>
            <ac:spMk id="10" creationId="{36AD6087-5A77-41B6-BCDA-707E604F74C8}"/>
          </ac:spMkLst>
        </pc:spChg>
        <pc:spChg chg="mod">
          <ac:chgData name="Miss C Brown (BWN) (Staff)" userId="969c701a-5ef0-482f-80b0-3a68a2745a07" providerId="ADAL" clId="{96A0E6D0-A95E-48ED-A767-52D7653CFDEA}" dt="2022-05-23T18:00:53.083" v="2730" actId="2085"/>
          <ac:spMkLst>
            <pc:docMk/>
            <pc:sldMk cId="2301356322" sldId="271"/>
            <ac:spMk id="11" creationId="{2831420C-E065-45C4-8DB3-65AF1C323B9B}"/>
          </ac:spMkLst>
        </pc:spChg>
        <pc:spChg chg="add mod">
          <ac:chgData name="Miss C Brown (BWN) (Staff)" userId="969c701a-5ef0-482f-80b0-3a68a2745a07" providerId="ADAL" clId="{96A0E6D0-A95E-48ED-A767-52D7653CFDEA}" dt="2022-05-23T18:12:10.897" v="3029"/>
          <ac:spMkLst>
            <pc:docMk/>
            <pc:sldMk cId="2301356322" sldId="271"/>
            <ac:spMk id="13" creationId="{59AD9134-44FD-4AB5-17BA-017C35DD6C60}"/>
          </ac:spMkLst>
        </pc:spChg>
        <pc:picChg chg="mod">
          <ac:chgData name="Miss C Brown (BWN) (Staff)" userId="969c701a-5ef0-482f-80b0-3a68a2745a07" providerId="ADAL" clId="{96A0E6D0-A95E-48ED-A767-52D7653CFDEA}" dt="2022-05-23T18:12:15.457" v="3030" actId="1076"/>
          <ac:picMkLst>
            <pc:docMk/>
            <pc:sldMk cId="2301356322" sldId="271"/>
            <ac:picMk id="12" creationId="{0894D7F4-9A0F-4499-9303-360E59FCABC3}"/>
          </ac:picMkLst>
        </pc:picChg>
      </pc:sldChg>
      <pc:sldChg chg="addSp modSp mod ord modNotesTx">
        <pc:chgData name="Miss C Brown (BWN) (Staff)" userId="969c701a-5ef0-482f-80b0-3a68a2745a07" providerId="ADAL" clId="{96A0E6D0-A95E-48ED-A767-52D7653CFDEA}" dt="2022-05-23T18:12:56.138" v="3057" actId="14100"/>
        <pc:sldMkLst>
          <pc:docMk/>
          <pc:sldMk cId="2082772235" sldId="272"/>
        </pc:sldMkLst>
        <pc:spChg chg="mod">
          <ac:chgData name="Miss C Brown (BWN) (Staff)" userId="969c701a-5ef0-482f-80b0-3a68a2745a07" providerId="ADAL" clId="{96A0E6D0-A95E-48ED-A767-52D7653CFDEA}" dt="2022-05-23T18:00:42.002" v="2726" actId="207"/>
          <ac:spMkLst>
            <pc:docMk/>
            <pc:sldMk cId="2082772235" sldId="272"/>
            <ac:spMk id="4" creationId="{BA8E6490-2405-485D-B1F6-3AF1EE91FC67}"/>
          </ac:spMkLst>
        </pc:spChg>
        <pc:spChg chg="mod">
          <ac:chgData name="Miss C Brown (BWN) (Staff)" userId="969c701a-5ef0-482f-80b0-3a68a2745a07" providerId="ADAL" clId="{96A0E6D0-A95E-48ED-A767-52D7653CFDEA}" dt="2022-05-23T18:01:02.462" v="2732" actId="207"/>
          <ac:spMkLst>
            <pc:docMk/>
            <pc:sldMk cId="2082772235" sldId="272"/>
            <ac:spMk id="8" creationId="{9A9AF2D0-39D9-4541-95AC-3312E93CBE88}"/>
          </ac:spMkLst>
        </pc:spChg>
        <pc:spChg chg="add mod">
          <ac:chgData name="Miss C Brown (BWN) (Staff)" userId="969c701a-5ef0-482f-80b0-3a68a2745a07" providerId="ADAL" clId="{96A0E6D0-A95E-48ED-A767-52D7653CFDEA}" dt="2022-05-23T18:12:53.627" v="3056" actId="14100"/>
          <ac:spMkLst>
            <pc:docMk/>
            <pc:sldMk cId="2082772235" sldId="272"/>
            <ac:spMk id="17" creationId="{1A1530A2-5B9A-3BEE-3F9B-FEE2D70091BD}"/>
          </ac:spMkLst>
        </pc:spChg>
        <pc:spChg chg="add mod">
          <ac:chgData name="Miss C Brown (BWN) (Staff)" userId="969c701a-5ef0-482f-80b0-3a68a2745a07" providerId="ADAL" clId="{96A0E6D0-A95E-48ED-A767-52D7653CFDEA}" dt="2022-05-23T18:12:56.138" v="3057" actId="14100"/>
          <ac:spMkLst>
            <pc:docMk/>
            <pc:sldMk cId="2082772235" sldId="272"/>
            <ac:spMk id="18" creationId="{FC201608-60E8-305E-923F-FA6241734F61}"/>
          </ac:spMkLst>
        </pc:spChg>
      </pc:sldChg>
      <pc:sldChg chg="addSp delSp modSp mod modNotesTx">
        <pc:chgData name="Miss C Brown (BWN) (Staff)" userId="969c701a-5ef0-482f-80b0-3a68a2745a07" providerId="ADAL" clId="{96A0E6D0-A95E-48ED-A767-52D7653CFDEA}" dt="2022-05-25T17:37:53.713" v="3170" actId="478"/>
        <pc:sldMkLst>
          <pc:docMk/>
          <pc:sldMk cId="3148886511" sldId="273"/>
        </pc:sldMkLst>
        <pc:spChg chg="add del mod topLvl">
          <ac:chgData name="Miss C Brown (BWN) (Staff)" userId="969c701a-5ef0-482f-80b0-3a68a2745a07" providerId="ADAL" clId="{96A0E6D0-A95E-48ED-A767-52D7653CFDEA}" dt="2022-05-25T17:37:23.254" v="3166" actId="478"/>
          <ac:spMkLst>
            <pc:docMk/>
            <pc:sldMk cId="3148886511" sldId="273"/>
            <ac:spMk id="2" creationId="{A339546F-46E3-DFDC-92F3-1B993B42D11B}"/>
          </ac:spMkLst>
        </pc:spChg>
        <pc:spChg chg="add del mod topLvl">
          <ac:chgData name="Miss C Brown (BWN) (Staff)" userId="969c701a-5ef0-482f-80b0-3a68a2745a07" providerId="ADAL" clId="{96A0E6D0-A95E-48ED-A767-52D7653CFDEA}" dt="2022-05-25T17:37:21.641" v="3165" actId="478"/>
          <ac:spMkLst>
            <pc:docMk/>
            <pc:sldMk cId="3148886511" sldId="273"/>
            <ac:spMk id="8" creationId="{015A2E9A-7121-CBF9-A88E-B0F755DB2013}"/>
          </ac:spMkLst>
        </pc:spChg>
        <pc:spChg chg="add del mod topLvl">
          <ac:chgData name="Miss C Brown (BWN) (Staff)" userId="969c701a-5ef0-482f-80b0-3a68a2745a07" providerId="ADAL" clId="{96A0E6D0-A95E-48ED-A767-52D7653CFDEA}" dt="2022-05-25T17:37:24.790" v="3167" actId="478"/>
          <ac:spMkLst>
            <pc:docMk/>
            <pc:sldMk cId="3148886511" sldId="273"/>
            <ac:spMk id="9" creationId="{CB4AA50D-7AF6-D16F-A4CA-37F589F5E7C8}"/>
          </ac:spMkLst>
        </pc:spChg>
        <pc:spChg chg="add del mod topLvl">
          <ac:chgData name="Miss C Brown (BWN) (Staff)" userId="969c701a-5ef0-482f-80b0-3a68a2745a07" providerId="ADAL" clId="{96A0E6D0-A95E-48ED-A767-52D7653CFDEA}" dt="2022-05-25T17:37:53.713" v="3170" actId="478"/>
          <ac:spMkLst>
            <pc:docMk/>
            <pc:sldMk cId="3148886511" sldId="273"/>
            <ac:spMk id="10" creationId="{20F6382F-4F70-9313-28AE-844821E9159F}"/>
          </ac:spMkLst>
        </pc:spChg>
        <pc:spChg chg="add del mod topLvl">
          <ac:chgData name="Miss C Brown (BWN) (Staff)" userId="969c701a-5ef0-482f-80b0-3a68a2745a07" providerId="ADAL" clId="{96A0E6D0-A95E-48ED-A767-52D7653CFDEA}" dt="2022-05-25T17:37:26.839" v="3168" actId="478"/>
          <ac:spMkLst>
            <pc:docMk/>
            <pc:sldMk cId="3148886511" sldId="273"/>
            <ac:spMk id="11" creationId="{902FFF66-B3ED-92D3-9645-F1F7EB124175}"/>
          </ac:spMkLst>
        </pc:spChg>
        <pc:spChg chg="add del mod">
          <ac:chgData name="Miss C Brown (BWN) (Staff)" userId="969c701a-5ef0-482f-80b0-3a68a2745a07" providerId="ADAL" clId="{96A0E6D0-A95E-48ED-A767-52D7653CFDEA}" dt="2022-05-23T17:41:24.161" v="1937" actId="478"/>
          <ac:spMkLst>
            <pc:docMk/>
            <pc:sldMk cId="3148886511" sldId="273"/>
            <ac:spMk id="12" creationId="{F95A9D31-1075-39BE-4958-B7C5D7C3DD69}"/>
          </ac:spMkLst>
        </pc:spChg>
        <pc:grpChg chg="add del mod">
          <ac:chgData name="Miss C Brown (BWN) (Staff)" userId="969c701a-5ef0-482f-80b0-3a68a2745a07" providerId="ADAL" clId="{96A0E6D0-A95E-48ED-A767-52D7653CFDEA}" dt="2022-05-25T17:37:19.762" v="3164" actId="165"/>
          <ac:grpSpMkLst>
            <pc:docMk/>
            <pc:sldMk cId="3148886511" sldId="273"/>
            <ac:grpSpMk id="3" creationId="{88CB4F69-2000-46EE-C7E1-D24738991FE6}"/>
          </ac:grpSpMkLst>
        </pc:grpChg>
        <pc:picChg chg="mod ord">
          <ac:chgData name="Miss C Brown (BWN) (Staff)" userId="969c701a-5ef0-482f-80b0-3a68a2745a07" providerId="ADAL" clId="{96A0E6D0-A95E-48ED-A767-52D7653CFDEA}" dt="2022-05-23T17:41:53.254" v="1950" actId="1037"/>
          <ac:picMkLst>
            <pc:docMk/>
            <pc:sldMk cId="3148886511" sldId="273"/>
            <ac:picMk id="6" creationId="{7F0B7A49-A499-4125-8515-F8C909A056D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905AB-B23E-4352-8968-54E96CB90027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33EF4-0569-47AD-968A-4F4ABADFE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383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33EF4-0569-47AD-968A-4F4ABADFE8F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551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33EF4-0569-47AD-968A-4F4ABADFE8F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065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33EF4-0569-47AD-968A-4F4ABADFE8F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65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slide can be photocopied for pupils to use</a:t>
            </a:r>
            <a:r>
              <a:rPr lang="en-GB"/>
              <a:t>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33EF4-0569-47AD-968A-4F4ABADFE8F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932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33EF4-0569-47AD-968A-4F4ABADFE8F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831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33EF4-0569-47AD-968A-4F4ABADFE8F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631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33EF4-0569-47AD-968A-4F4ABADFE8F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63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33EF4-0569-47AD-968A-4F4ABADFE8F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65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33EF4-0569-47AD-968A-4F4ABADFE8F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955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33EF4-0569-47AD-968A-4F4ABADFE8F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25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33EF4-0569-47AD-968A-4F4ABADFE8F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324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33EF4-0569-47AD-968A-4F4ABADFE8F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460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4D4CE-2E49-4EA0-AE54-E75425DA9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931055-9CFC-450C-9BE8-64B7F2FD5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A6A1D-E09A-479D-9659-2C4F9FACC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F0F6-2903-4528-A958-0CB683066458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0A90E-3539-49BA-9131-11159F759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C3FCA-E327-49F7-9CE8-D2D9B33D1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E423-2299-407F-9657-2A792DE43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638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0390F-4499-4537-ABEA-9ACC17D6E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7798DE-2664-4756-AA66-7993A68F4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1578E-653A-471A-A594-82D87FC71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F0F6-2903-4528-A958-0CB683066458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C3673-1100-4769-9F19-2C0A70F70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FBB1C-DBA6-4176-8EAD-C62181519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E423-2299-407F-9657-2A792DE43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580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474D9-0F81-49E6-863D-5060C05FA4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4D0B3A-69C6-43D4-9FF3-6A26774F9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281BF-4BC3-42A8-9D79-2125570E2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F0F6-2903-4528-A958-0CB683066458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6DCB5-F894-404E-980B-6ED578933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E2889-A219-48A3-B239-25E934EC9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E423-2299-407F-9657-2A792DE43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03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FE6F7-8AF7-412C-B56A-C3504525E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432AB-EB2B-4263-BAF3-57D9251A2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3C075-BF1A-4080-9588-C2FFD3CD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F0F6-2903-4528-A958-0CB683066458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8D945-9F9C-494C-B6EE-DC1AD898A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E87C0-9CFB-44EC-902F-04F4E2AFA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E423-2299-407F-9657-2A792DE43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775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5C7FB-D89B-42FB-A949-7A4B4E5D2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7AEB1-2330-40B6-88DD-8C5CFA4DF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9A15B-BFAD-426C-958F-1383012AB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F0F6-2903-4528-A958-0CB683066458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6192E-0E4E-4B21-8EF5-72E0BC45F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4907C-C126-44AB-8FD0-0F3E3B71B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E423-2299-407F-9657-2A792DE43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595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A166B-BA60-404D-ABB4-16BD9433B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20715-C734-4617-8933-25E8BF249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908C6-7AAE-4595-972C-AD48B11E7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B3F80-47B7-4032-9EA5-3E298B28F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F0F6-2903-4528-A958-0CB683066458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229EC8-089B-4DBB-9341-A8DB3795C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A221C4-B609-42BE-ABFD-357EB1067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E423-2299-407F-9657-2A792DE43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255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DE1F7-822F-4446-A9DA-1EA2AC399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F98C4-8B7E-4249-BBC2-48406F500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0D3257-7F2C-4A61-9E98-8511EAA3B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128FB6-D713-4C66-AA68-2A67104598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17A5-3822-4EF1-944D-DF4FC61894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2D07F7-AF47-43E1-99BF-D4A2FD30E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F0F6-2903-4528-A958-0CB683066458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87871C-D6AC-4356-96A3-898960E57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2F256-6052-478B-AF0C-B53AE3356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E423-2299-407F-9657-2A792DE43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544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2B844-3A6B-4F83-A696-1D7CDADC1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5D5D90-6516-4B9C-A850-1BD97AF96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F0F6-2903-4528-A958-0CB683066458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03CAB-B8B5-4A91-9E1D-E01D48BF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D9A765-67C8-49B8-B889-64142671E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E423-2299-407F-9657-2A792DE43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71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81C517-BD41-4EFD-BCD2-1058852F6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F0F6-2903-4528-A958-0CB683066458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E9DC0E-6DA7-4FE5-83B8-DCE9E898B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C691B-D2B5-4E83-B8E8-8D1E7004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E423-2299-407F-9657-2A792DE43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337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A0C63-A45E-495B-9D91-68333D6F9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AAE8F-CE03-49FA-8CFA-C73DE28DB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E9557F-A221-48CE-BD2B-2628512ED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C59E2-682D-49AF-BFC2-97BAE482E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F0F6-2903-4528-A958-0CB683066458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FC8B8-CFF0-47EA-8035-6E7A4DB31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BBDEB9-7015-4C1F-B3DA-5DA45A55B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E423-2299-407F-9657-2A792DE43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243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CF498-E406-4725-B55F-B57CDD288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EC65C-E1FB-4BD2-A0E1-11DEBFB15F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B92DEF-7F59-4E9A-A753-D0FBD99EC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9EAB3-96B1-4015-97DD-A9814729A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F0F6-2903-4528-A958-0CB683066458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00766D-199F-4672-ADBD-E9BEF8E75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D4FDC-D6C3-4470-B77B-120D63125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E423-2299-407F-9657-2A792DE43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438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7C7A9C-68F9-4268-BACB-E6883F98E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9FABC-29E3-40F2-88D7-0460F0744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CA162-6988-4A19-B3B6-7806AF128D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3F0F6-2903-4528-A958-0CB683066458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9AE71-076A-4A71-A922-4C06E9D43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64041-FFBD-40E1-AAC7-9C22AB8F7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8E423-2299-407F-9657-2A792DE43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67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.png"/><Relationship Id="rId9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10.jpeg"/><Relationship Id="rId5" Type="http://schemas.openxmlformats.org/officeDocument/2006/relationships/image" Target="../media/image1.png"/><Relationship Id="rId10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21.jpeg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8E6490-2405-485D-B1F6-3AF1EE91FC67}"/>
              </a:ext>
            </a:extLst>
          </p:cNvPr>
          <p:cNvSpPr/>
          <p:nvPr/>
        </p:nvSpPr>
        <p:spPr>
          <a:xfrm>
            <a:off x="351182" y="2491409"/>
            <a:ext cx="1148963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GB" sz="88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A Design &amp; Make Task</a:t>
            </a:r>
            <a:endParaRPr lang="en-GB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49B0DA-3DA3-4996-A6D9-A86EAD66D0DA}"/>
              </a:ext>
            </a:extLst>
          </p:cNvPr>
          <p:cNvSpPr/>
          <p:nvPr/>
        </p:nvSpPr>
        <p:spPr>
          <a:xfrm>
            <a:off x="132522" y="159026"/>
            <a:ext cx="11913704" cy="65598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B5BC57-615D-48F6-887F-914BA5E12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8283" y="237919"/>
            <a:ext cx="1891681" cy="8620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6AC017-770B-428E-B52B-C1D3AF9B1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40" y="5921598"/>
            <a:ext cx="2438400" cy="68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21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8E6490-2405-485D-B1F6-3AF1EE91FC67}"/>
              </a:ext>
            </a:extLst>
          </p:cNvPr>
          <p:cNvSpPr/>
          <p:nvPr/>
        </p:nvSpPr>
        <p:spPr>
          <a:xfrm>
            <a:off x="351182" y="2451653"/>
            <a:ext cx="114896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Using Nets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49B0DA-3DA3-4996-A6D9-A86EAD66D0DA}"/>
              </a:ext>
            </a:extLst>
          </p:cNvPr>
          <p:cNvSpPr/>
          <p:nvPr/>
        </p:nvSpPr>
        <p:spPr>
          <a:xfrm>
            <a:off x="132522" y="159026"/>
            <a:ext cx="11913704" cy="65598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B5BC57-615D-48F6-887F-914BA5E12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8283" y="237919"/>
            <a:ext cx="1891681" cy="8620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6AC017-770B-428E-B52B-C1D3AF9B1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40" y="5921598"/>
            <a:ext cx="2438400" cy="68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76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749B0DA-3DA3-4996-A6D9-A86EAD66D0DA}"/>
              </a:ext>
            </a:extLst>
          </p:cNvPr>
          <p:cNvSpPr/>
          <p:nvPr/>
        </p:nvSpPr>
        <p:spPr>
          <a:xfrm>
            <a:off x="132522" y="159026"/>
            <a:ext cx="11913704" cy="65598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B5BC57-615D-48F6-887F-914BA5E12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8283" y="237919"/>
            <a:ext cx="1891681" cy="8620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6AC017-770B-428E-B52B-C1D3AF9B1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40" y="5921598"/>
            <a:ext cx="2438400" cy="68004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EB62DFF-F35D-4EE1-B6C5-F375ECDBCC4B}"/>
              </a:ext>
            </a:extLst>
          </p:cNvPr>
          <p:cNvSpPr/>
          <p:nvPr/>
        </p:nvSpPr>
        <p:spPr>
          <a:xfrm>
            <a:off x="-187155" y="256355"/>
            <a:ext cx="35317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cuboid net…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806D590-76C9-4694-8105-413F8FECA764}"/>
              </a:ext>
            </a:extLst>
          </p:cNvPr>
          <p:cNvGrpSpPr/>
          <p:nvPr/>
        </p:nvGrpSpPr>
        <p:grpSpPr>
          <a:xfrm>
            <a:off x="400671" y="1099932"/>
            <a:ext cx="6463955" cy="4760883"/>
            <a:chOff x="400671" y="1099932"/>
            <a:chExt cx="6463955" cy="476088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64A9121-31A1-477A-83B6-364375327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3923" y="1099932"/>
              <a:ext cx="6450703" cy="476088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AFF8DC4-BEC9-48C6-9F79-306EF117C5C9}"/>
                </a:ext>
              </a:extLst>
            </p:cNvPr>
            <p:cNvSpPr/>
            <p:nvPr/>
          </p:nvSpPr>
          <p:spPr>
            <a:xfrm>
              <a:off x="400671" y="1895061"/>
              <a:ext cx="526981" cy="32997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38FF8EA-1878-47DB-8E05-3F1C1CCFAA13}"/>
                </a:ext>
              </a:extLst>
            </p:cNvPr>
            <p:cNvSpPr/>
            <p:nvPr/>
          </p:nvSpPr>
          <p:spPr>
            <a:xfrm>
              <a:off x="2703444" y="1572581"/>
              <a:ext cx="1075393" cy="5764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56F5E78-C04A-4457-B95D-696FB2288243}"/>
                </a:ext>
              </a:extLst>
            </p:cNvPr>
            <p:cNvSpPr/>
            <p:nvPr/>
          </p:nvSpPr>
          <p:spPr>
            <a:xfrm>
              <a:off x="5533128" y="1585832"/>
              <a:ext cx="1075393" cy="5764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CD6678-AEC1-4E3B-B911-E80FF81899E2}"/>
                </a:ext>
              </a:extLst>
            </p:cNvPr>
            <p:cNvSpPr/>
            <p:nvPr/>
          </p:nvSpPr>
          <p:spPr>
            <a:xfrm>
              <a:off x="2703444" y="4813853"/>
              <a:ext cx="1075393" cy="5764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95B6249-DA54-429F-A373-615AC7436A3C}"/>
                </a:ext>
              </a:extLst>
            </p:cNvPr>
            <p:cNvSpPr/>
            <p:nvPr/>
          </p:nvSpPr>
          <p:spPr>
            <a:xfrm>
              <a:off x="5533128" y="4827104"/>
              <a:ext cx="1075393" cy="5764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B7C0495-CA98-4244-AC13-225BD1D09C18}"/>
              </a:ext>
            </a:extLst>
          </p:cNvPr>
          <p:cNvSpPr/>
          <p:nvPr/>
        </p:nvSpPr>
        <p:spPr>
          <a:xfrm>
            <a:off x="6830339" y="296111"/>
            <a:ext cx="415571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…but incomplete! </a:t>
            </a:r>
          </a:p>
          <a:p>
            <a:pPr>
              <a:defRPr/>
            </a:pPr>
            <a:endParaRPr lang="en-GB" sz="2800" b="1" dirty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r>
              <a:rPr lang="en-GB" sz="28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tabs are missing.</a:t>
            </a:r>
          </a:p>
          <a:p>
            <a:pPr>
              <a:defRPr/>
            </a:pPr>
            <a:r>
              <a:rPr lang="en-GB" sz="28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Tabs are an important part of a package because they help hold it together. Without tabs a package simply wouldn’t work!  </a:t>
            </a:r>
          </a:p>
          <a:p>
            <a:pPr>
              <a:defRPr/>
            </a:pPr>
            <a:endParaRPr lang="en-GB" sz="2800" b="1" dirty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r>
              <a:rPr lang="en-GB" sz="28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 pairs, can you identify how many tabs are missing and where they would go?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92B99A-8093-D0B5-3123-EDA783A46A82}"/>
              </a:ext>
            </a:extLst>
          </p:cNvPr>
          <p:cNvSpPr/>
          <p:nvPr/>
        </p:nvSpPr>
        <p:spPr>
          <a:xfrm>
            <a:off x="7860890" y="6078337"/>
            <a:ext cx="4018371" cy="52330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EE5B01-1D1E-0AF2-0CCF-5F8856117317}"/>
              </a:ext>
            </a:extLst>
          </p:cNvPr>
          <p:cNvSpPr txBox="1"/>
          <p:nvPr/>
        </p:nvSpPr>
        <p:spPr>
          <a:xfrm>
            <a:off x="7887854" y="6163782"/>
            <a:ext cx="4018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</a:rPr>
              <a:t>Keywords:  SURFACE DEVELOPMENT</a:t>
            </a:r>
          </a:p>
        </p:txBody>
      </p:sp>
    </p:spTree>
    <p:extLst>
      <p:ext uri="{BB962C8B-B14F-4D97-AF65-F5344CB8AC3E}">
        <p14:creationId xmlns:p14="http://schemas.microsoft.com/office/powerpoint/2010/main" val="2694184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749B0DA-3DA3-4996-A6D9-A86EAD66D0DA}"/>
              </a:ext>
            </a:extLst>
          </p:cNvPr>
          <p:cNvSpPr/>
          <p:nvPr/>
        </p:nvSpPr>
        <p:spPr>
          <a:xfrm>
            <a:off x="132522" y="159026"/>
            <a:ext cx="11913704" cy="65598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B5BC57-615D-48F6-887F-914BA5E12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8283" y="237919"/>
            <a:ext cx="1891681" cy="8620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6AC017-770B-428E-B52B-C1D3AF9B1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40" y="5921598"/>
            <a:ext cx="2438400" cy="68004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EB62DFF-F35D-4EE1-B6C5-F375ECDBCC4B}"/>
              </a:ext>
            </a:extLst>
          </p:cNvPr>
          <p:cNvSpPr/>
          <p:nvPr/>
        </p:nvSpPr>
        <p:spPr>
          <a:xfrm>
            <a:off x="-187155" y="256355"/>
            <a:ext cx="35317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cuboid net…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4A9121-31A1-477A-83B6-364375327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23" y="1099932"/>
            <a:ext cx="6450703" cy="476088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B7C0495-CA98-4244-AC13-225BD1D09C18}"/>
              </a:ext>
            </a:extLst>
          </p:cNvPr>
          <p:cNvSpPr/>
          <p:nvPr/>
        </p:nvSpPr>
        <p:spPr>
          <a:xfrm>
            <a:off x="6830339" y="296111"/>
            <a:ext cx="415571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…now complete!</a:t>
            </a:r>
          </a:p>
          <a:p>
            <a:pPr>
              <a:defRPr/>
            </a:pPr>
            <a:endParaRPr lang="en-GB" sz="2800" b="1" dirty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endParaRPr lang="en-GB" sz="2800" b="1" dirty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r>
              <a:rPr lang="en-GB" sz="28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There were 5 missing tabs from the cuboid net.</a:t>
            </a:r>
          </a:p>
          <a:p>
            <a:pPr>
              <a:defRPr/>
            </a:pPr>
            <a:endParaRPr lang="en-GB" sz="2800" b="1" dirty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r>
              <a:rPr lang="en-GB" sz="28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 many did you say? </a:t>
            </a:r>
          </a:p>
          <a:p>
            <a:pPr>
              <a:defRPr/>
            </a:pPr>
            <a:r>
              <a:rPr lang="en-GB" sz="28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Did you guess the right location for them all? </a:t>
            </a:r>
          </a:p>
          <a:p>
            <a:pPr>
              <a:defRPr/>
            </a:pPr>
            <a:endParaRPr lang="en-GB" sz="2800" b="1" dirty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r>
              <a:rPr lang="en-GB" sz="28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hatched areas show where they have been included.</a:t>
            </a:r>
          </a:p>
          <a:p>
            <a:pPr>
              <a:defRPr/>
            </a:pPr>
            <a:endParaRPr lang="en-GB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4A77A5-6F61-4B98-D7DC-2877EF77B95A}"/>
              </a:ext>
            </a:extLst>
          </p:cNvPr>
          <p:cNvSpPr/>
          <p:nvPr/>
        </p:nvSpPr>
        <p:spPr>
          <a:xfrm>
            <a:off x="2797791" y="1746913"/>
            <a:ext cx="914400" cy="42308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9335F5-AACF-D994-550B-353144318C42}"/>
              </a:ext>
            </a:extLst>
          </p:cNvPr>
          <p:cNvSpPr/>
          <p:nvPr/>
        </p:nvSpPr>
        <p:spPr>
          <a:xfrm>
            <a:off x="5604878" y="1742363"/>
            <a:ext cx="914400" cy="42308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C95583-BD3C-7E6B-E507-67569DA8D4BA}"/>
              </a:ext>
            </a:extLst>
          </p:cNvPr>
          <p:cNvSpPr/>
          <p:nvPr/>
        </p:nvSpPr>
        <p:spPr>
          <a:xfrm>
            <a:off x="5604878" y="4801735"/>
            <a:ext cx="914400" cy="42308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84A474-8FA9-CDDE-FB78-03BFA9B935F7}"/>
              </a:ext>
            </a:extLst>
          </p:cNvPr>
          <p:cNvSpPr/>
          <p:nvPr/>
        </p:nvSpPr>
        <p:spPr>
          <a:xfrm>
            <a:off x="2765818" y="4801734"/>
            <a:ext cx="914400" cy="42308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436025-65F2-76AE-5FF3-8C5C6A446050}"/>
              </a:ext>
            </a:extLst>
          </p:cNvPr>
          <p:cNvSpPr/>
          <p:nvPr/>
        </p:nvSpPr>
        <p:spPr>
          <a:xfrm>
            <a:off x="664297" y="2285172"/>
            <a:ext cx="263751" cy="2412144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2C0770-3297-FBDD-7323-41A84D1F8DBD}"/>
              </a:ext>
            </a:extLst>
          </p:cNvPr>
          <p:cNvSpPr/>
          <p:nvPr/>
        </p:nvSpPr>
        <p:spPr>
          <a:xfrm>
            <a:off x="8579231" y="5498518"/>
            <a:ext cx="914400" cy="362298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753958-F5DD-6CB3-2654-87FF1CDF135E}"/>
              </a:ext>
            </a:extLst>
          </p:cNvPr>
          <p:cNvSpPr/>
          <p:nvPr/>
        </p:nvSpPr>
        <p:spPr>
          <a:xfrm>
            <a:off x="7860890" y="6078337"/>
            <a:ext cx="4018371" cy="52330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A7E3D8-D9C0-DD9C-9192-F675CFE05E85}"/>
              </a:ext>
            </a:extLst>
          </p:cNvPr>
          <p:cNvSpPr txBox="1"/>
          <p:nvPr/>
        </p:nvSpPr>
        <p:spPr>
          <a:xfrm>
            <a:off x="7887854" y="6163782"/>
            <a:ext cx="4018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</a:rPr>
              <a:t>Keywords:  SURFACE DEVELOPMENT</a:t>
            </a:r>
          </a:p>
        </p:txBody>
      </p:sp>
    </p:spTree>
    <p:extLst>
      <p:ext uri="{BB962C8B-B14F-4D97-AF65-F5344CB8AC3E}">
        <p14:creationId xmlns:p14="http://schemas.microsoft.com/office/powerpoint/2010/main" val="706077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8E6490-2405-485D-B1F6-3AF1EE91FC67}"/>
              </a:ext>
            </a:extLst>
          </p:cNvPr>
          <p:cNvSpPr/>
          <p:nvPr/>
        </p:nvSpPr>
        <p:spPr>
          <a:xfrm>
            <a:off x="351182" y="2451653"/>
            <a:ext cx="114896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Designing a logo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49B0DA-3DA3-4996-A6D9-A86EAD66D0DA}"/>
              </a:ext>
            </a:extLst>
          </p:cNvPr>
          <p:cNvSpPr/>
          <p:nvPr/>
        </p:nvSpPr>
        <p:spPr>
          <a:xfrm>
            <a:off x="132522" y="159026"/>
            <a:ext cx="11913704" cy="65598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B5BC57-615D-48F6-887F-914BA5E12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8283" y="237919"/>
            <a:ext cx="1891681" cy="8620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6AC017-770B-428E-B52B-C1D3AF9B1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40" y="5921598"/>
            <a:ext cx="2438400" cy="6800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9AF2D0-39D9-4541-95AC-3312E93CBE88}"/>
              </a:ext>
            </a:extLst>
          </p:cNvPr>
          <p:cNvSpPr txBox="1"/>
          <p:nvPr/>
        </p:nvSpPr>
        <p:spPr>
          <a:xfrm>
            <a:off x="1653207" y="4417457"/>
            <a:ext cx="88855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do you need to think about in order to </a:t>
            </a:r>
          </a:p>
          <a:p>
            <a:pPr algn="ctr">
              <a:defRPr/>
            </a:pPr>
            <a:r>
              <a:rPr lang="en-GB" sz="2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design a new logo for your cereal box?</a:t>
            </a:r>
          </a:p>
        </p:txBody>
      </p:sp>
    </p:spTree>
    <p:extLst>
      <p:ext uri="{BB962C8B-B14F-4D97-AF65-F5344CB8AC3E}">
        <p14:creationId xmlns:p14="http://schemas.microsoft.com/office/powerpoint/2010/main" val="2296276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749B0DA-3DA3-4996-A6D9-A86EAD66D0DA}"/>
              </a:ext>
            </a:extLst>
          </p:cNvPr>
          <p:cNvSpPr/>
          <p:nvPr/>
        </p:nvSpPr>
        <p:spPr>
          <a:xfrm>
            <a:off x="132522" y="159026"/>
            <a:ext cx="11913704" cy="65598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B5BC57-615D-48F6-887F-914BA5E12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8283" y="237919"/>
            <a:ext cx="1891681" cy="8620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6AC017-770B-428E-B52B-C1D3AF9B1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40" y="5921598"/>
            <a:ext cx="2438400" cy="680047"/>
          </a:xfrm>
          <a:prstGeom prst="rect">
            <a:avLst/>
          </a:prstGeom>
        </p:spPr>
      </p:pic>
      <p:pic>
        <p:nvPicPr>
          <p:cNvPr id="10" name="Picture 6" descr="http://www.netmums.com/images/dolmio_small.jpg">
            <a:extLst>
              <a:ext uri="{FF2B5EF4-FFF2-40B4-BE49-F238E27FC236}">
                <a16:creationId xmlns:a16="http://schemas.microsoft.com/office/drawing/2014/main" id="{EF732621-C1A9-46DD-ACEA-EC2673002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962" y="2733469"/>
            <a:ext cx="2306667" cy="109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www.seeklogo.com/images/N/Nescafe-logo-7D7A91DD93-seeklogo.com.gif">
            <a:extLst>
              <a:ext uri="{FF2B5EF4-FFF2-40B4-BE49-F238E27FC236}">
                <a16:creationId xmlns:a16="http://schemas.microsoft.com/office/drawing/2014/main" id="{84A7F92A-7ADC-4605-A5A0-A2AF0B60D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t="28000" b="24001"/>
          <a:stretch>
            <a:fillRect/>
          </a:stretch>
        </p:blipFill>
        <p:spPr bwMode="auto">
          <a:xfrm>
            <a:off x="996477" y="1926841"/>
            <a:ext cx="1978319" cy="94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http://www.tolindia.com/images/logo_weetabix.jpg">
            <a:extLst>
              <a:ext uri="{FF2B5EF4-FFF2-40B4-BE49-F238E27FC236}">
                <a16:creationId xmlns:a16="http://schemas.microsoft.com/office/drawing/2014/main" id="{FA7C6DC5-9C68-43C4-BF8B-6ED1B5C00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l="4167" t="12502" r="4167" b="16666"/>
          <a:stretch>
            <a:fillRect/>
          </a:stretch>
        </p:blipFill>
        <p:spPr bwMode="auto">
          <a:xfrm>
            <a:off x="1276895" y="863771"/>
            <a:ext cx="1731031" cy="107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http://www.soton.ac.uk/chemistry/alumni/media/tatelyle.bmp">
            <a:extLst>
              <a:ext uri="{FF2B5EF4-FFF2-40B4-BE49-F238E27FC236}">
                <a16:creationId xmlns:a16="http://schemas.microsoft.com/office/drawing/2014/main" id="{D43EFDFC-B68F-47FD-A39C-CDDB0F2A6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l="16667" t="9972" r="16667" b="16032"/>
          <a:stretch>
            <a:fillRect/>
          </a:stretch>
        </p:blipFill>
        <p:spPr bwMode="auto">
          <a:xfrm>
            <a:off x="1392535" y="3682788"/>
            <a:ext cx="1390319" cy="111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6" descr="http://www.mysupermarket.co.uk/Images/ExternalImages/ProductsDetailed/26/012626.jpg">
            <a:extLst>
              <a:ext uri="{FF2B5EF4-FFF2-40B4-BE49-F238E27FC236}">
                <a16:creationId xmlns:a16="http://schemas.microsoft.com/office/drawing/2014/main" id="{CA7726C9-FE97-4282-AB3B-CD771694C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 l="27777" t="44193" r="7224" b="32289"/>
          <a:stretch>
            <a:fillRect/>
          </a:stretch>
        </p:blipFill>
        <p:spPr bwMode="auto">
          <a:xfrm>
            <a:off x="1124048" y="4995404"/>
            <a:ext cx="1964581" cy="68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1">
            <a:extLst>
              <a:ext uri="{FF2B5EF4-FFF2-40B4-BE49-F238E27FC236}">
                <a16:creationId xmlns:a16="http://schemas.microsoft.com/office/drawing/2014/main" id="{2F24E3F3-C567-40F8-B584-412C7FC71838}"/>
              </a:ext>
            </a:extLst>
          </p:cNvPr>
          <p:cNvSpPr/>
          <p:nvPr/>
        </p:nvSpPr>
        <p:spPr>
          <a:xfrm>
            <a:off x="4449896" y="599869"/>
            <a:ext cx="5572125" cy="1000125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dirty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The block writing gives a clue to the product.  The simple use of colour make the product appear clean. </a:t>
            </a:r>
          </a:p>
        </p:txBody>
      </p:sp>
      <p:sp>
        <p:nvSpPr>
          <p:cNvPr id="16" name="Rounded Rectangle 12">
            <a:extLst>
              <a:ext uri="{FF2B5EF4-FFF2-40B4-BE49-F238E27FC236}">
                <a16:creationId xmlns:a16="http://schemas.microsoft.com/office/drawing/2014/main" id="{A2BE21BD-2D2C-44EB-A762-528404DFB002}"/>
              </a:ext>
            </a:extLst>
          </p:cNvPr>
          <p:cNvSpPr/>
          <p:nvPr/>
        </p:nvSpPr>
        <p:spPr>
          <a:xfrm>
            <a:off x="4449896" y="1666669"/>
            <a:ext cx="5572125" cy="1000125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Elegant hand-writing and background colour aim this logo at an older target audience. </a:t>
            </a:r>
          </a:p>
        </p:txBody>
      </p:sp>
      <p:sp>
        <p:nvSpPr>
          <p:cNvPr id="17" name="Rounded Rectangle 13">
            <a:extLst>
              <a:ext uri="{FF2B5EF4-FFF2-40B4-BE49-F238E27FC236}">
                <a16:creationId xmlns:a16="http://schemas.microsoft.com/office/drawing/2014/main" id="{AD0A0FFE-A902-453D-95FF-34DFA5807B8E}"/>
              </a:ext>
            </a:extLst>
          </p:cNvPr>
          <p:cNvSpPr/>
          <p:nvPr/>
        </p:nvSpPr>
        <p:spPr>
          <a:xfrm>
            <a:off x="4449896" y="2733469"/>
            <a:ext cx="5572125" cy="1000125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dirty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Colours are quite bright and bold – the use of gold tells us this is a classy product – not just for kiddies. </a:t>
            </a:r>
          </a:p>
        </p:txBody>
      </p:sp>
      <p:sp>
        <p:nvSpPr>
          <p:cNvPr id="18" name="Rounded Rectangle 14">
            <a:extLst>
              <a:ext uri="{FF2B5EF4-FFF2-40B4-BE49-F238E27FC236}">
                <a16:creationId xmlns:a16="http://schemas.microsoft.com/office/drawing/2014/main" id="{A82EB120-7A68-4B07-9A7F-402B8F8E9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896" y="3800269"/>
            <a:ext cx="5572125" cy="1000125"/>
          </a:xfrm>
          <a:prstGeom prst="roundRect">
            <a:avLst>
              <a:gd name="adj" fmla="val 22065"/>
            </a:avLst>
          </a:prstGeom>
          <a:solidFill>
            <a:schemeClr val="bg1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GB">
                <a:latin typeface="Arial Black" pitchFamily="34" charset="0"/>
              </a:rPr>
              <a:t>The classic lines make us think the product is reliable.  There is a small clue to the product in the name.</a:t>
            </a:r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8DB744BC-F826-46AE-BC7B-2E9CC22B0361}"/>
              </a:ext>
            </a:extLst>
          </p:cNvPr>
          <p:cNvSpPr/>
          <p:nvPr/>
        </p:nvSpPr>
        <p:spPr>
          <a:xfrm>
            <a:off x="4449896" y="4867069"/>
            <a:ext cx="5572125" cy="1000125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The 4 colours relate to the product and it also relates to the country where it is produced.</a:t>
            </a:r>
          </a:p>
        </p:txBody>
      </p:sp>
      <p:sp>
        <p:nvSpPr>
          <p:cNvPr id="20" name="TextBox 16">
            <a:extLst>
              <a:ext uri="{FF2B5EF4-FFF2-40B4-BE49-F238E27FC236}">
                <a16:creationId xmlns:a16="http://schemas.microsoft.com/office/drawing/2014/main" id="{F10A3E6F-B180-4EB3-A9A5-3C8CB1AF5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037" y="206655"/>
            <a:ext cx="41715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Match up the logo with the blurb...</a:t>
            </a:r>
          </a:p>
        </p:txBody>
      </p:sp>
      <p:sp>
        <p:nvSpPr>
          <p:cNvPr id="26" name="TextBox 16">
            <a:extLst>
              <a:ext uri="{FF2B5EF4-FFF2-40B4-BE49-F238E27FC236}">
                <a16:creationId xmlns:a16="http://schemas.microsoft.com/office/drawing/2014/main" id="{57981267-786A-4FDE-988F-8366634A3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9602" y="6163690"/>
            <a:ext cx="92898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...This will help you to think about what your logo could look like.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7006F958-AB32-0FE3-0915-54BBA09B1965}"/>
              </a:ext>
            </a:extLst>
          </p:cNvPr>
          <p:cNvSpPr/>
          <p:nvPr/>
        </p:nvSpPr>
        <p:spPr>
          <a:xfrm rot="2429753">
            <a:off x="2222648" y="4107456"/>
            <a:ext cx="2518441" cy="371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2C2B6193-0451-DE5A-C649-0C07E4CD729E}"/>
              </a:ext>
            </a:extLst>
          </p:cNvPr>
          <p:cNvSpPr/>
          <p:nvPr/>
        </p:nvSpPr>
        <p:spPr>
          <a:xfrm rot="18587401">
            <a:off x="2516875" y="4005573"/>
            <a:ext cx="2398211" cy="371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6220E418-60DC-84E8-9EB8-F991B9543618}"/>
              </a:ext>
            </a:extLst>
          </p:cNvPr>
          <p:cNvSpPr/>
          <p:nvPr/>
        </p:nvSpPr>
        <p:spPr>
          <a:xfrm rot="18224313">
            <a:off x="1838198" y="2416053"/>
            <a:ext cx="3525213" cy="441659"/>
          </a:xfrm>
          <a:prstGeom prst="rightArrow">
            <a:avLst>
              <a:gd name="adj1" fmla="val 4720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9CBA70F8-DFB1-7260-5056-776BBC3BAD7B}"/>
              </a:ext>
            </a:extLst>
          </p:cNvPr>
          <p:cNvSpPr/>
          <p:nvPr/>
        </p:nvSpPr>
        <p:spPr>
          <a:xfrm rot="21273682">
            <a:off x="2942835" y="2128502"/>
            <a:ext cx="1566102" cy="371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2A2EBC78-EE2A-CF3E-5A60-5B70902897B8}"/>
              </a:ext>
            </a:extLst>
          </p:cNvPr>
          <p:cNvSpPr/>
          <p:nvPr/>
        </p:nvSpPr>
        <p:spPr>
          <a:xfrm rot="3616610">
            <a:off x="2000550" y="2791603"/>
            <a:ext cx="3319000" cy="371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90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749B0DA-3DA3-4996-A6D9-A86EAD66D0DA}"/>
              </a:ext>
            </a:extLst>
          </p:cNvPr>
          <p:cNvSpPr/>
          <p:nvPr/>
        </p:nvSpPr>
        <p:spPr>
          <a:xfrm>
            <a:off x="132522" y="159026"/>
            <a:ext cx="11913704" cy="65598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B5BC57-615D-48F6-887F-914BA5E12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8283" y="237919"/>
            <a:ext cx="1891681" cy="8620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6AC017-770B-428E-B52B-C1D3AF9B1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40" y="5921598"/>
            <a:ext cx="2438400" cy="6800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AD6087-5A77-41B6-BCDA-707E604F74C8}"/>
              </a:ext>
            </a:extLst>
          </p:cNvPr>
          <p:cNvSpPr txBox="1"/>
          <p:nvPr/>
        </p:nvSpPr>
        <p:spPr>
          <a:xfrm>
            <a:off x="1351722" y="1467295"/>
            <a:ext cx="947530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en-GB" sz="36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Design a logo for your cereal packaging</a:t>
            </a:r>
          </a:p>
          <a:p>
            <a:pPr algn="ctr">
              <a:buFontTx/>
              <a:buNone/>
              <a:defRPr/>
            </a:pPr>
            <a:endParaRPr lang="en-GB" b="1" dirty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will you need to consider in your design?  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Who is your target audience?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endParaRPr lang="en-GB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31420C-E065-45C4-8DB3-65AF1C323B9B}"/>
              </a:ext>
            </a:extLst>
          </p:cNvPr>
          <p:cNvSpPr txBox="1"/>
          <p:nvPr/>
        </p:nvSpPr>
        <p:spPr>
          <a:xfrm>
            <a:off x="854766" y="4578100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GB" sz="28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Use slide 3 from earlier on in this </a:t>
            </a:r>
            <a:r>
              <a:rPr lang="en-GB" sz="2800" b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powerpoint</a:t>
            </a:r>
            <a:r>
              <a:rPr lang="en-GB" sz="28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as inspiration for this task.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94D7F4-9A0F-4499-9303-360E59FCAB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5504" y="3402650"/>
            <a:ext cx="4462462" cy="25384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14EACA-E42F-833D-6D35-870372DCEDF5}"/>
              </a:ext>
            </a:extLst>
          </p:cNvPr>
          <p:cNvSpPr/>
          <p:nvPr/>
        </p:nvSpPr>
        <p:spPr>
          <a:xfrm>
            <a:off x="9249773" y="6078337"/>
            <a:ext cx="2629488" cy="52330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AD9134-44FD-4AB5-17BA-017C35DD6C60}"/>
              </a:ext>
            </a:extLst>
          </p:cNvPr>
          <p:cNvSpPr txBox="1"/>
          <p:nvPr/>
        </p:nvSpPr>
        <p:spPr>
          <a:xfrm>
            <a:off x="9276735" y="6163782"/>
            <a:ext cx="2629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</a:rPr>
              <a:t>Keywords:  REFLECTION</a:t>
            </a:r>
          </a:p>
        </p:txBody>
      </p:sp>
    </p:spTree>
    <p:extLst>
      <p:ext uri="{BB962C8B-B14F-4D97-AF65-F5344CB8AC3E}">
        <p14:creationId xmlns:p14="http://schemas.microsoft.com/office/powerpoint/2010/main" val="2301356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749B0DA-3DA3-4996-A6D9-A86EAD66D0DA}"/>
              </a:ext>
            </a:extLst>
          </p:cNvPr>
          <p:cNvSpPr/>
          <p:nvPr/>
        </p:nvSpPr>
        <p:spPr>
          <a:xfrm>
            <a:off x="132522" y="159026"/>
            <a:ext cx="11913704" cy="65598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B5BC57-615D-48F6-887F-914BA5E12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8283" y="237919"/>
            <a:ext cx="1891681" cy="8620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6AC017-770B-428E-B52B-C1D3AF9B1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40" y="5921598"/>
            <a:ext cx="2438400" cy="6800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9AF2D0-39D9-4541-95AC-3312E93CBE88}"/>
              </a:ext>
            </a:extLst>
          </p:cNvPr>
          <p:cNvSpPr txBox="1"/>
          <p:nvPr/>
        </p:nvSpPr>
        <p:spPr>
          <a:xfrm>
            <a:off x="503583" y="3496067"/>
            <a:ext cx="1123784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Collect a cuboid net worksheet from the teacher.</a:t>
            </a:r>
          </a:p>
          <a:p>
            <a:pPr algn="ctr">
              <a:defRPr/>
            </a:pPr>
            <a:r>
              <a:rPr lang="en-GB" sz="2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marL="457200" indent="-457200" algn="ctr">
              <a:buAutoNum type="arabicPeriod"/>
              <a:defRPr/>
            </a:pPr>
            <a:r>
              <a:rPr lang="en-GB" sz="2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Using a pencil and ruler draw on the 5 missing tabs that we identified earlier.</a:t>
            </a:r>
          </a:p>
          <a:p>
            <a:pPr marL="457200" indent="-457200" algn="ctr">
              <a:buAutoNum type="arabicPeriod"/>
              <a:defRPr/>
            </a:pPr>
            <a:r>
              <a:rPr lang="en-GB" sz="2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Decide where the main details are going to feature on your box.</a:t>
            </a:r>
          </a:p>
          <a:p>
            <a:pPr marL="457200" indent="-457200" algn="ctr">
              <a:buAutoNum type="arabicPeriod"/>
              <a:defRPr/>
            </a:pPr>
            <a:r>
              <a:rPr lang="en-GB" sz="2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Draw on your own logo.</a:t>
            </a:r>
          </a:p>
          <a:p>
            <a:pPr marL="457200" indent="-457200" algn="ctr">
              <a:buAutoNum type="arabicPeriod"/>
              <a:defRPr/>
            </a:pPr>
            <a:r>
              <a:rPr lang="en-GB" sz="2400" b="1" i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Finally, begin to draw out your full cereal box design, adding colour if time allows. 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D37069-8513-48D2-B0B6-001D448C114E}"/>
              </a:ext>
            </a:extLst>
          </p:cNvPr>
          <p:cNvGrpSpPr/>
          <p:nvPr/>
        </p:nvGrpSpPr>
        <p:grpSpPr>
          <a:xfrm>
            <a:off x="9992139" y="1890477"/>
            <a:ext cx="1696278" cy="2336966"/>
            <a:chOff x="662609" y="344556"/>
            <a:chExt cx="4267200" cy="5638800"/>
          </a:xfrm>
        </p:grpSpPr>
        <p:pic>
          <p:nvPicPr>
            <p:cNvPr id="10" name="Picture 37" descr="article-0-004F475700000258-832_224x312.jpg">
              <a:extLst>
                <a:ext uri="{FF2B5EF4-FFF2-40B4-BE49-F238E27FC236}">
                  <a16:creationId xmlns:a16="http://schemas.microsoft.com/office/drawing/2014/main" id="{E79565B3-41EA-47F5-AB1F-4C3F42581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2609" y="344556"/>
              <a:ext cx="4267200" cy="563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1D2EC63-AD7C-4933-A5B4-F0240D271704}"/>
                </a:ext>
              </a:extLst>
            </p:cNvPr>
            <p:cNvSpPr/>
            <p:nvPr/>
          </p:nvSpPr>
          <p:spPr bwMode="auto">
            <a:xfrm>
              <a:off x="1500809" y="877956"/>
              <a:ext cx="1905000" cy="1066800"/>
            </a:xfrm>
            <a:prstGeom prst="ellipse">
              <a:avLst/>
            </a:prstGeom>
            <a:noFill/>
            <a:ln w="5715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>
              <a:spAutoFit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E433EA8-F396-4E50-A074-59CEF9CC2841}"/>
                </a:ext>
              </a:extLst>
            </p:cNvPr>
            <p:cNvSpPr/>
            <p:nvPr/>
          </p:nvSpPr>
          <p:spPr bwMode="auto">
            <a:xfrm rot="16200000">
              <a:off x="-906634" y="2980599"/>
              <a:ext cx="4267200" cy="519113"/>
            </a:xfrm>
            <a:prstGeom prst="ellipse">
              <a:avLst/>
            </a:prstGeom>
            <a:noFill/>
            <a:ln w="5715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>
              <a:spAutoFit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736AF76-5444-4782-A721-5E8ADCE89971}"/>
                </a:ext>
              </a:extLst>
            </p:cNvPr>
            <p:cNvSpPr/>
            <p:nvPr/>
          </p:nvSpPr>
          <p:spPr bwMode="auto">
            <a:xfrm>
              <a:off x="2339009" y="1639956"/>
              <a:ext cx="1905000" cy="1066800"/>
            </a:xfrm>
            <a:prstGeom prst="ellipse">
              <a:avLst/>
            </a:prstGeom>
            <a:noFill/>
            <a:ln w="5715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>
              <a:spAutoFit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E98EAAA-4608-4C77-A951-1BB2BBE58742}"/>
                </a:ext>
              </a:extLst>
            </p:cNvPr>
            <p:cNvSpPr/>
            <p:nvPr/>
          </p:nvSpPr>
          <p:spPr bwMode="auto">
            <a:xfrm rot="5400000">
              <a:off x="1196009" y="3316356"/>
              <a:ext cx="1905000" cy="1066800"/>
            </a:xfrm>
            <a:prstGeom prst="ellipse">
              <a:avLst/>
            </a:prstGeom>
            <a:noFill/>
            <a:ln w="5715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>
              <a:spAutoFit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3C84510-0D98-4AEA-98A5-99A296F43EBB}"/>
                </a:ext>
              </a:extLst>
            </p:cNvPr>
            <p:cNvSpPr/>
            <p:nvPr/>
          </p:nvSpPr>
          <p:spPr bwMode="auto">
            <a:xfrm>
              <a:off x="2796209" y="2706756"/>
              <a:ext cx="1905000" cy="1066800"/>
            </a:xfrm>
            <a:prstGeom prst="ellipse">
              <a:avLst/>
            </a:prstGeom>
            <a:noFill/>
            <a:ln w="5715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>
              <a:spAutoFit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A06B5B4-4F73-477A-874D-31B81DAB5DBA}"/>
                </a:ext>
              </a:extLst>
            </p:cNvPr>
            <p:cNvSpPr/>
            <p:nvPr/>
          </p:nvSpPr>
          <p:spPr bwMode="auto">
            <a:xfrm>
              <a:off x="2872409" y="4459356"/>
              <a:ext cx="1905000" cy="1066800"/>
            </a:xfrm>
            <a:prstGeom prst="ellipse">
              <a:avLst/>
            </a:prstGeom>
            <a:noFill/>
            <a:ln w="5715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>
              <a:spAutoFit/>
            </a:bodyPr>
            <a:lstStyle/>
            <a:p>
              <a:pPr>
                <a:defRPr/>
              </a:pPr>
              <a:endParaRPr lang="en-GB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00931A9-B3C6-47D1-BE19-7D985B6E87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499679">
            <a:off x="312006" y="2339612"/>
            <a:ext cx="2780561" cy="15897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A8E6490-2405-485D-B1F6-3AF1EE91FC67}"/>
              </a:ext>
            </a:extLst>
          </p:cNvPr>
          <p:cNvSpPr/>
          <p:nvPr/>
        </p:nvSpPr>
        <p:spPr>
          <a:xfrm>
            <a:off x="337931" y="176676"/>
            <a:ext cx="115028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Designing your logo </a:t>
            </a:r>
          </a:p>
          <a:p>
            <a:pPr algn="ctr">
              <a:defRPr/>
            </a:pPr>
            <a:r>
              <a:rPr lang="en-GB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 cereal box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A1530A2-5B9A-3BEE-3F9B-FEE2D70091BD}"/>
              </a:ext>
            </a:extLst>
          </p:cNvPr>
          <p:cNvSpPr/>
          <p:nvPr/>
        </p:nvSpPr>
        <p:spPr>
          <a:xfrm>
            <a:off x="8377084" y="6078337"/>
            <a:ext cx="3502177" cy="52330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201608-60E8-305E-923F-FA6241734F61}"/>
              </a:ext>
            </a:extLst>
          </p:cNvPr>
          <p:cNvSpPr txBox="1"/>
          <p:nvPr/>
        </p:nvSpPr>
        <p:spPr>
          <a:xfrm>
            <a:off x="8404046" y="6163782"/>
            <a:ext cx="3502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</a:rPr>
              <a:t>Keywords:  DESIGN, ITERATION</a:t>
            </a:r>
          </a:p>
        </p:txBody>
      </p:sp>
    </p:spTree>
    <p:extLst>
      <p:ext uri="{BB962C8B-B14F-4D97-AF65-F5344CB8AC3E}">
        <p14:creationId xmlns:p14="http://schemas.microsoft.com/office/powerpoint/2010/main" val="2082772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038CF9-DEDB-410D-BA50-0FF7FB803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23" y="-72313"/>
            <a:ext cx="9515060" cy="702250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88940C-BD59-4B86-BBBE-368B3A273794}"/>
              </a:ext>
            </a:extLst>
          </p:cNvPr>
          <p:cNvSpPr/>
          <p:nvPr/>
        </p:nvSpPr>
        <p:spPr>
          <a:xfrm>
            <a:off x="132522" y="159026"/>
            <a:ext cx="11913704" cy="65598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8F89D4-D4F8-445E-8CC0-563D9DF7E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40" y="5921598"/>
            <a:ext cx="2438400" cy="6800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0B7A49-A499-4125-8515-F8C909A056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5553" y="217920"/>
            <a:ext cx="1891681" cy="86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86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749B0DA-3DA3-4996-A6D9-A86EAD66D0DA}"/>
              </a:ext>
            </a:extLst>
          </p:cNvPr>
          <p:cNvSpPr/>
          <p:nvPr/>
        </p:nvSpPr>
        <p:spPr>
          <a:xfrm>
            <a:off x="132522" y="159026"/>
            <a:ext cx="11913704" cy="65598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B5BC57-615D-48F6-887F-914BA5E12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8283" y="237919"/>
            <a:ext cx="1891681" cy="8620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6AC017-770B-428E-B52B-C1D3AF9B1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40" y="5921598"/>
            <a:ext cx="2438400" cy="6800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49B346D-B2A7-4065-8E06-09C939879617}"/>
              </a:ext>
            </a:extLst>
          </p:cNvPr>
          <p:cNvSpPr/>
          <p:nvPr/>
        </p:nvSpPr>
        <p:spPr>
          <a:xfrm>
            <a:off x="378402" y="1103507"/>
            <a:ext cx="11435191" cy="5798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GB" sz="4000" b="1" kern="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Kellogg’s is the leading UK cereal manufacturer and want to launch a new breakfast cereal for young people.</a:t>
            </a:r>
          </a:p>
          <a:p>
            <a:pPr algn="ctr" eaLnBrk="0" hangingPunct="0">
              <a:spcBef>
                <a:spcPct val="20000"/>
              </a:spcBef>
              <a:defRPr/>
            </a:pPr>
            <a:endParaRPr lang="en-GB" sz="1600" b="1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900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3200" b="1" kern="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Your task: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GB" sz="3200" b="1" kern="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 ‘Design and make </a:t>
            </a:r>
            <a:r>
              <a:rPr lang="en-GB" sz="3200" b="1" kern="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new </a:t>
            </a:r>
            <a:r>
              <a:rPr lang="en-GB" sz="3200" b="1" kern="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cereal packaging.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GB" sz="3200" b="1" kern="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 You can choose the new flavour and style of the box!’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GB" sz="4000" b="1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GB" sz="4000" b="1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  <p:pic>
        <p:nvPicPr>
          <p:cNvPr id="1026" name="Picture 2" descr="Kelloggs Logo, history, meaning, symbol, PNG">
            <a:extLst>
              <a:ext uri="{FF2B5EF4-FFF2-40B4-BE49-F238E27FC236}">
                <a16:creationId xmlns:a16="http://schemas.microsoft.com/office/drawing/2014/main" id="{7CE393D9-07CD-A4B9-A528-E9FAD6D6B1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6" b="18504"/>
          <a:stretch/>
        </p:blipFill>
        <p:spPr bwMode="auto">
          <a:xfrm>
            <a:off x="4483146" y="5436691"/>
            <a:ext cx="3225705" cy="116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5E1C575-686F-0DC6-6651-3868E6C42909}"/>
              </a:ext>
            </a:extLst>
          </p:cNvPr>
          <p:cNvSpPr/>
          <p:nvPr/>
        </p:nvSpPr>
        <p:spPr>
          <a:xfrm>
            <a:off x="9072792" y="6078337"/>
            <a:ext cx="2806469" cy="52330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3E5F92-F3AE-72FA-AA93-E6D24ABD86AD}"/>
              </a:ext>
            </a:extLst>
          </p:cNvPr>
          <p:cNvSpPr txBox="1"/>
          <p:nvPr/>
        </p:nvSpPr>
        <p:spPr>
          <a:xfrm>
            <a:off x="9099754" y="6163782"/>
            <a:ext cx="2806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</a:rPr>
              <a:t>Keywords:  DESIGN BRIEF</a:t>
            </a:r>
          </a:p>
        </p:txBody>
      </p:sp>
    </p:spTree>
    <p:extLst>
      <p:ext uri="{BB962C8B-B14F-4D97-AF65-F5344CB8AC3E}">
        <p14:creationId xmlns:p14="http://schemas.microsoft.com/office/powerpoint/2010/main" val="195632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ab_original.jpg">
            <a:extLst>
              <a:ext uri="{FF2B5EF4-FFF2-40B4-BE49-F238E27FC236}">
                <a16:creationId xmlns:a16="http://schemas.microsoft.com/office/drawing/2014/main" id="{7168B65B-175D-4570-94F5-050525FE08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7815"/>
          <a:stretch/>
        </p:blipFill>
        <p:spPr bwMode="auto">
          <a:xfrm>
            <a:off x="10270006" y="1410841"/>
            <a:ext cx="1170922" cy="159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Kelloggs-Special-K-Cereal-Red_5064474B.jpeg">
            <a:extLst>
              <a:ext uri="{FF2B5EF4-FFF2-40B4-BE49-F238E27FC236}">
                <a16:creationId xmlns:a16="http://schemas.microsoft.com/office/drawing/2014/main" id="{B92C1D48-D3A5-454B-B75C-C01E374610D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8112" y="3498251"/>
            <a:ext cx="2783131" cy="278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49B0DA-3DA3-4996-A6D9-A86EAD66D0DA}"/>
              </a:ext>
            </a:extLst>
          </p:cNvPr>
          <p:cNvSpPr/>
          <p:nvPr/>
        </p:nvSpPr>
        <p:spPr>
          <a:xfrm>
            <a:off x="132522" y="159026"/>
            <a:ext cx="11913704" cy="65598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B5BC57-615D-48F6-887F-914BA5E126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8283" y="237919"/>
            <a:ext cx="1891681" cy="8620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6AC017-770B-428E-B52B-C1D3AF9B1C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540" y="5921598"/>
            <a:ext cx="2438400" cy="680047"/>
          </a:xfrm>
          <a:prstGeom prst="rect">
            <a:avLst/>
          </a:prstGeom>
        </p:spPr>
      </p:pic>
      <p:pic>
        <p:nvPicPr>
          <p:cNvPr id="10" name="Picture 3" descr="article-0-004F475700000258-832_224x312.jpg">
            <a:extLst>
              <a:ext uri="{FF2B5EF4-FFF2-40B4-BE49-F238E27FC236}">
                <a16:creationId xmlns:a16="http://schemas.microsoft.com/office/drawing/2014/main" id="{251ADDC2-B1FF-4B90-9A68-F680E9F91DE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3751" y="3120758"/>
            <a:ext cx="2054215" cy="286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frosties.jpg">
            <a:extLst>
              <a:ext uri="{FF2B5EF4-FFF2-40B4-BE49-F238E27FC236}">
                <a16:creationId xmlns:a16="http://schemas.microsoft.com/office/drawing/2014/main" id="{A313E5E2-6F6F-4443-A482-F503324ECFC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3833" y="1016870"/>
            <a:ext cx="1334177" cy="233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squares_crazychoc.jpg">
            <a:extLst>
              <a:ext uri="{FF2B5EF4-FFF2-40B4-BE49-F238E27FC236}">
                <a16:creationId xmlns:a16="http://schemas.microsoft.com/office/drawing/2014/main" id="{78967C55-61BF-400B-83F2-E37A17C95D3A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45563" y="3263500"/>
            <a:ext cx="1828915" cy="320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Untitled 2.jpg">
            <a:extLst>
              <a:ext uri="{FF2B5EF4-FFF2-40B4-BE49-F238E27FC236}">
                <a16:creationId xmlns:a16="http://schemas.microsoft.com/office/drawing/2014/main" id="{5D3374FE-CA30-4DC8-A94F-C3DC1AC33DA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/>
          <a:srcRect t="7939"/>
          <a:stretch/>
        </p:blipFill>
        <p:spPr bwMode="auto">
          <a:xfrm>
            <a:off x="8490430" y="2852385"/>
            <a:ext cx="3388831" cy="359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kellogs 1.jpg">
            <a:extLst>
              <a:ext uri="{FF2B5EF4-FFF2-40B4-BE49-F238E27FC236}">
                <a16:creationId xmlns:a16="http://schemas.microsoft.com/office/drawing/2014/main" id="{5169708C-09C6-451F-8D0F-B4E56C95BF7C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92911" y="1319619"/>
            <a:ext cx="1782530" cy="25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coco-pops-march-2010.jpg">
            <a:extLst>
              <a:ext uri="{FF2B5EF4-FFF2-40B4-BE49-F238E27FC236}">
                <a16:creationId xmlns:a16="http://schemas.microsoft.com/office/drawing/2014/main" id="{D18017EC-41C5-4310-B1C3-0F9B09A6B1E9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87320" y="4032476"/>
            <a:ext cx="1272289" cy="222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ab-bf.jpg">
            <a:extLst>
              <a:ext uri="{FF2B5EF4-FFF2-40B4-BE49-F238E27FC236}">
                <a16:creationId xmlns:a16="http://schemas.microsoft.com/office/drawing/2014/main" id="{ECA9C689-9666-4EA4-84D8-1A9D3A054637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48150" y="1557556"/>
            <a:ext cx="1124255" cy="196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9724B5A-7C28-5827-DE4C-44100796CDA4}"/>
              </a:ext>
            </a:extLst>
          </p:cNvPr>
          <p:cNvSpPr txBox="1"/>
          <p:nvPr/>
        </p:nvSpPr>
        <p:spPr>
          <a:xfrm>
            <a:off x="98885" y="268950"/>
            <a:ext cx="100263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3600" b="1" kern="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Look at the images below and decide what things are similar about them all</a:t>
            </a:r>
            <a:r>
              <a:rPr lang="en-GB" sz="2000" b="1" kern="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.</a:t>
            </a:r>
            <a:endParaRPr lang="en-GB" sz="2000" b="1" dirty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  <p:pic>
        <p:nvPicPr>
          <p:cNvPr id="12" name="Picture 6" descr="kelloggs-corn-flakes-good-morning-beatles.jpg">
            <a:extLst>
              <a:ext uri="{FF2B5EF4-FFF2-40B4-BE49-F238E27FC236}">
                <a16:creationId xmlns:a16="http://schemas.microsoft.com/office/drawing/2014/main" id="{B07C200C-4F0C-4E7E-9285-6C6803727A61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12967" y="2541279"/>
            <a:ext cx="1746084" cy="246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5A9DD22-DAE2-22B1-467E-894E0982A47E}"/>
              </a:ext>
            </a:extLst>
          </p:cNvPr>
          <p:cNvSpPr/>
          <p:nvPr/>
        </p:nvSpPr>
        <p:spPr>
          <a:xfrm>
            <a:off x="7152968" y="6078337"/>
            <a:ext cx="4726293" cy="52330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0B7AC9-0679-2AD8-12B0-E080AD899D77}"/>
              </a:ext>
            </a:extLst>
          </p:cNvPr>
          <p:cNvSpPr txBox="1"/>
          <p:nvPr/>
        </p:nvSpPr>
        <p:spPr>
          <a:xfrm>
            <a:off x="7162710" y="6163782"/>
            <a:ext cx="4743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</a:rPr>
              <a:t>Keywords:  RESEARCH, EXISTING PRODUCTS</a:t>
            </a:r>
          </a:p>
        </p:txBody>
      </p:sp>
    </p:spTree>
    <p:extLst>
      <p:ext uri="{BB962C8B-B14F-4D97-AF65-F5344CB8AC3E}">
        <p14:creationId xmlns:p14="http://schemas.microsoft.com/office/powerpoint/2010/main" val="645469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749B0DA-3DA3-4996-A6D9-A86EAD66D0DA}"/>
              </a:ext>
            </a:extLst>
          </p:cNvPr>
          <p:cNvSpPr/>
          <p:nvPr/>
        </p:nvSpPr>
        <p:spPr>
          <a:xfrm>
            <a:off x="132522" y="159026"/>
            <a:ext cx="11913704" cy="65598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B5BC57-615D-48F6-887F-914BA5E12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8283" y="237919"/>
            <a:ext cx="1891681" cy="862013"/>
          </a:xfrm>
          <a:prstGeom prst="rect">
            <a:avLst/>
          </a:prstGeom>
        </p:spPr>
      </p:pic>
      <p:pic>
        <p:nvPicPr>
          <p:cNvPr id="6" name="Picture 37" descr="article-0-004F475700000258-832_224x312.jpg">
            <a:extLst>
              <a:ext uri="{FF2B5EF4-FFF2-40B4-BE49-F238E27FC236}">
                <a16:creationId xmlns:a16="http://schemas.microsoft.com/office/drawing/2014/main" id="{9693A0DE-9758-4872-801A-26A9D772CE2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609" y="344556"/>
            <a:ext cx="4267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3F414CF9-0BD7-4452-B55B-EF6313E19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8003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endParaRPr lang="en-GB"/>
          </a:p>
        </p:txBody>
      </p:sp>
      <p:sp>
        <p:nvSpPr>
          <p:cNvPr id="10" name="Rectangle 24">
            <a:extLst>
              <a:ext uri="{FF2B5EF4-FFF2-40B4-BE49-F238E27FC236}">
                <a16:creationId xmlns:a16="http://schemas.microsoft.com/office/drawing/2014/main" id="{699D4697-BA09-45B9-A493-D981DD552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269" y="450850"/>
            <a:ext cx="4248150" cy="39687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Text Box 55">
            <a:extLst>
              <a:ext uri="{FF2B5EF4-FFF2-40B4-BE49-F238E27FC236}">
                <a16:creationId xmlns:a16="http://schemas.microsoft.com/office/drawing/2014/main" id="{26D09B72-DD3D-4E4B-A9D4-D98759E43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8269" y="523875"/>
            <a:ext cx="3744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Brand name/Logo?</a:t>
            </a:r>
          </a:p>
        </p:txBody>
      </p:sp>
      <p:sp>
        <p:nvSpPr>
          <p:cNvPr id="12" name="Line 56">
            <a:extLst>
              <a:ext uri="{FF2B5EF4-FFF2-40B4-BE49-F238E27FC236}">
                <a16:creationId xmlns:a16="http://schemas.microsoft.com/office/drawing/2014/main" id="{D239DB55-4735-4F01-A4F1-BFB1C7F7D8E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8269" y="1243013"/>
            <a:ext cx="424815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" name="Text Box 66">
            <a:extLst>
              <a:ext uri="{FF2B5EF4-FFF2-40B4-BE49-F238E27FC236}">
                <a16:creationId xmlns:a16="http://schemas.microsoft.com/office/drawing/2014/main" id="{60F3D732-0E88-4B08-A509-34A9774D4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8269" y="1243013"/>
            <a:ext cx="3744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Slogan?</a:t>
            </a:r>
          </a:p>
        </p:txBody>
      </p:sp>
      <p:sp>
        <p:nvSpPr>
          <p:cNvPr id="14" name="Line 67">
            <a:extLst>
              <a:ext uri="{FF2B5EF4-FFF2-40B4-BE49-F238E27FC236}">
                <a16:creationId xmlns:a16="http://schemas.microsoft.com/office/drawing/2014/main" id="{B5EBB310-9983-4652-B1E4-F8744643C0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8269" y="1963738"/>
            <a:ext cx="424815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" name="Text Box 73">
            <a:extLst>
              <a:ext uri="{FF2B5EF4-FFF2-40B4-BE49-F238E27FC236}">
                <a16:creationId xmlns:a16="http://schemas.microsoft.com/office/drawing/2014/main" id="{EDBD6C7F-BCC5-419F-BCEB-1061D3B29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8269" y="2035175"/>
            <a:ext cx="3744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Persuasive devices?</a:t>
            </a:r>
          </a:p>
        </p:txBody>
      </p:sp>
      <p:sp>
        <p:nvSpPr>
          <p:cNvPr id="16" name="Line 74">
            <a:extLst>
              <a:ext uri="{FF2B5EF4-FFF2-40B4-BE49-F238E27FC236}">
                <a16:creationId xmlns:a16="http://schemas.microsoft.com/office/drawing/2014/main" id="{A22C0F63-7E46-46C0-9D1C-0416EF6639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8269" y="2755900"/>
            <a:ext cx="424815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" name="Text Box 79">
            <a:extLst>
              <a:ext uri="{FF2B5EF4-FFF2-40B4-BE49-F238E27FC236}">
                <a16:creationId xmlns:a16="http://schemas.microsoft.com/office/drawing/2014/main" id="{A2B89C86-7392-48D7-BD64-4C6FE8253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8269" y="2827338"/>
            <a:ext cx="3744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Factual information?</a:t>
            </a:r>
          </a:p>
        </p:txBody>
      </p:sp>
      <p:sp>
        <p:nvSpPr>
          <p:cNvPr id="18" name="Line 81">
            <a:extLst>
              <a:ext uri="{FF2B5EF4-FFF2-40B4-BE49-F238E27FC236}">
                <a16:creationId xmlns:a16="http://schemas.microsoft.com/office/drawing/2014/main" id="{3E88C324-14D3-4E4B-9942-42029AFFF12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8269" y="3619500"/>
            <a:ext cx="424815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" name="Text Box 90">
            <a:extLst>
              <a:ext uri="{FF2B5EF4-FFF2-40B4-BE49-F238E27FC236}">
                <a16:creationId xmlns:a16="http://schemas.microsoft.com/office/drawing/2014/main" id="{685519C0-C2BF-4048-8BC0-2C4B5EA4B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8269" y="3692525"/>
            <a:ext cx="3744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Main Images?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E108565-B3E8-4D4D-AA10-49ABE9E25CEA}"/>
              </a:ext>
            </a:extLst>
          </p:cNvPr>
          <p:cNvSpPr/>
          <p:nvPr/>
        </p:nvSpPr>
        <p:spPr bwMode="auto">
          <a:xfrm>
            <a:off x="1500809" y="877956"/>
            <a:ext cx="1905000" cy="1066800"/>
          </a:xfrm>
          <a:prstGeom prst="ellipse">
            <a:avLst/>
          </a:prstGeom>
          <a:noFill/>
          <a:ln w="5715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347ACED-7FA8-4C66-ADC2-7EEECF02B61C}"/>
              </a:ext>
            </a:extLst>
          </p:cNvPr>
          <p:cNvSpPr/>
          <p:nvPr/>
        </p:nvSpPr>
        <p:spPr bwMode="auto">
          <a:xfrm rot="16200000">
            <a:off x="-906634" y="2980599"/>
            <a:ext cx="4267200" cy="519113"/>
          </a:xfrm>
          <a:prstGeom prst="ellipse">
            <a:avLst/>
          </a:prstGeom>
          <a:noFill/>
          <a:ln w="5715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8138840-1DF8-4321-A7CC-A4BAA19A3DFB}"/>
              </a:ext>
            </a:extLst>
          </p:cNvPr>
          <p:cNvSpPr/>
          <p:nvPr/>
        </p:nvSpPr>
        <p:spPr bwMode="auto">
          <a:xfrm>
            <a:off x="2339009" y="1639956"/>
            <a:ext cx="1905000" cy="1066800"/>
          </a:xfrm>
          <a:prstGeom prst="ellipse">
            <a:avLst/>
          </a:prstGeom>
          <a:noFill/>
          <a:ln w="5715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6F7AA11-F46D-4190-B8D4-E37B957CE963}"/>
              </a:ext>
            </a:extLst>
          </p:cNvPr>
          <p:cNvSpPr/>
          <p:nvPr/>
        </p:nvSpPr>
        <p:spPr bwMode="auto">
          <a:xfrm rot="5400000">
            <a:off x="1196009" y="3316356"/>
            <a:ext cx="1905000" cy="1066800"/>
          </a:xfrm>
          <a:prstGeom prst="ellipse">
            <a:avLst/>
          </a:prstGeom>
          <a:noFill/>
          <a:ln w="5715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FF181E-D0D2-4AFB-973F-7BB98E9BD66D}"/>
              </a:ext>
            </a:extLst>
          </p:cNvPr>
          <p:cNvSpPr/>
          <p:nvPr/>
        </p:nvSpPr>
        <p:spPr bwMode="auto">
          <a:xfrm>
            <a:off x="2796209" y="2706756"/>
            <a:ext cx="1905000" cy="1066800"/>
          </a:xfrm>
          <a:prstGeom prst="ellipse">
            <a:avLst/>
          </a:prstGeom>
          <a:noFill/>
          <a:ln w="5715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5340A3C-0940-42C9-AE9B-C871A8DD5BC8}"/>
              </a:ext>
            </a:extLst>
          </p:cNvPr>
          <p:cNvSpPr/>
          <p:nvPr/>
        </p:nvSpPr>
        <p:spPr bwMode="auto">
          <a:xfrm>
            <a:off x="2872409" y="4459356"/>
            <a:ext cx="1905000" cy="1066800"/>
          </a:xfrm>
          <a:prstGeom prst="ellipse">
            <a:avLst/>
          </a:prstGeom>
          <a:noFill/>
          <a:ln w="5715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E66561-F0CA-43E2-A267-FB5CAB2AE94B}"/>
              </a:ext>
            </a:extLst>
          </p:cNvPr>
          <p:cNvSpPr txBox="1"/>
          <p:nvPr/>
        </p:nvSpPr>
        <p:spPr>
          <a:xfrm>
            <a:off x="8495606" y="1447800"/>
            <a:ext cx="1295400" cy="3698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dirty="0"/>
              <a:t>Check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8BD45A-23EE-4B06-8A70-F7ED86C3C44E}"/>
              </a:ext>
            </a:extLst>
          </p:cNvPr>
          <p:cNvSpPr txBox="1"/>
          <p:nvPr/>
        </p:nvSpPr>
        <p:spPr>
          <a:xfrm>
            <a:off x="8495606" y="3810000"/>
            <a:ext cx="1295400" cy="3698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dirty="0"/>
              <a:t>Check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F8D59F-738D-4785-BD71-F1ECFDD48D0D}"/>
              </a:ext>
            </a:extLst>
          </p:cNvPr>
          <p:cNvSpPr txBox="1"/>
          <p:nvPr/>
        </p:nvSpPr>
        <p:spPr>
          <a:xfrm>
            <a:off x="8495606" y="3048000"/>
            <a:ext cx="1295400" cy="3698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dirty="0"/>
              <a:t>Check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EAD6A9-9A3E-4AB6-8167-2F954CA70D4F}"/>
              </a:ext>
            </a:extLst>
          </p:cNvPr>
          <p:cNvSpPr txBox="1"/>
          <p:nvPr/>
        </p:nvSpPr>
        <p:spPr>
          <a:xfrm>
            <a:off x="8495606" y="2209800"/>
            <a:ext cx="1295400" cy="3698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dirty="0"/>
              <a:t>Check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3ACF83E-4EAF-4A2B-8230-16C3FB5116D0}"/>
              </a:ext>
            </a:extLst>
          </p:cNvPr>
          <p:cNvSpPr txBox="1"/>
          <p:nvPr/>
        </p:nvSpPr>
        <p:spPr>
          <a:xfrm>
            <a:off x="8495606" y="685800"/>
            <a:ext cx="1295400" cy="3698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dirty="0"/>
              <a:t>Check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806FC4C-758B-4F8C-ABA6-799C6DD7504C}"/>
              </a:ext>
            </a:extLst>
          </p:cNvPr>
          <p:cNvSpPr/>
          <p:nvPr/>
        </p:nvSpPr>
        <p:spPr>
          <a:xfrm>
            <a:off x="4967909" y="4547500"/>
            <a:ext cx="6911352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GB" sz="2400" b="1" kern="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Spend 1 minute talking with your partner abou</a:t>
            </a:r>
            <a:r>
              <a:rPr lang="en-GB" sz="2400" b="1" kern="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        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GB" sz="2400" b="1" kern="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which parts of the box show the above details. 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GB" sz="2400" b="1" kern="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Then… click through them to see if you were right</a:t>
            </a:r>
            <a:r>
              <a:rPr lang="en-GB" sz="2400" b="1" kern="0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5301D74-0D9C-46A8-9CDE-450A949B4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540" y="5921598"/>
            <a:ext cx="2438400" cy="68004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A9BFF68-9ADC-29B9-CFCA-DC46AE4904B9}"/>
              </a:ext>
            </a:extLst>
          </p:cNvPr>
          <p:cNvSpPr/>
          <p:nvPr/>
        </p:nvSpPr>
        <p:spPr>
          <a:xfrm>
            <a:off x="8561546" y="6078337"/>
            <a:ext cx="3317715" cy="52330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521F25A-452D-C130-8135-406851B7AE0A}"/>
              </a:ext>
            </a:extLst>
          </p:cNvPr>
          <p:cNvSpPr txBox="1"/>
          <p:nvPr/>
        </p:nvSpPr>
        <p:spPr>
          <a:xfrm>
            <a:off x="8701548" y="6163782"/>
            <a:ext cx="3204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</a:rPr>
              <a:t>Keywords:  COLLABORATION</a:t>
            </a:r>
          </a:p>
        </p:txBody>
      </p:sp>
    </p:spTree>
    <p:extLst>
      <p:ext uri="{BB962C8B-B14F-4D97-AF65-F5344CB8AC3E}">
        <p14:creationId xmlns:p14="http://schemas.microsoft.com/office/powerpoint/2010/main" val="316179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749B0DA-3DA3-4996-A6D9-A86EAD66D0DA}"/>
              </a:ext>
            </a:extLst>
          </p:cNvPr>
          <p:cNvSpPr/>
          <p:nvPr/>
        </p:nvSpPr>
        <p:spPr>
          <a:xfrm>
            <a:off x="132522" y="159026"/>
            <a:ext cx="11913704" cy="65598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B5BC57-615D-48F6-887F-914BA5E12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8283" y="237919"/>
            <a:ext cx="1891681" cy="8620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6AC017-770B-428E-B52B-C1D3AF9B1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40" y="5921598"/>
            <a:ext cx="2438400" cy="6800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90AAE6-5BAC-4D50-8CC3-0E04FDF6E50D}"/>
              </a:ext>
            </a:extLst>
          </p:cNvPr>
          <p:cNvSpPr/>
          <p:nvPr/>
        </p:nvSpPr>
        <p:spPr>
          <a:xfrm>
            <a:off x="238540" y="961709"/>
            <a:ext cx="11741424" cy="574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GB" sz="3600" b="1" kern="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Things to consider when designing your cereal box…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GB" sz="3600" b="1" kern="0" dirty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b="1" kern="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What would the cereal box look like as a NET?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b="1" kern="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What materials would be used to make it?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b="1" kern="0" dirty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  <a:p>
            <a:pPr marL="4000500" lvl="8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b="1" kern="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Who is </a:t>
            </a:r>
            <a:r>
              <a:rPr lang="en-GB" sz="2400" b="1" kern="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</a:t>
            </a:r>
            <a:r>
              <a:rPr lang="en-GB" sz="2400" b="1" kern="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 target audience?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b="1" kern="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How will you make your design attractive?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b="1" kern="0" dirty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b="1" kern="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 will the box open?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b="1" kern="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What selling points will be on the </a:t>
            </a:r>
            <a:r>
              <a:rPr lang="en-GB" sz="2400" b="1" kern="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box</a:t>
            </a:r>
            <a:r>
              <a:rPr lang="en-GB" sz="2400" b="1" kern="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 itself and what will the design be?</a:t>
            </a:r>
          </a:p>
          <a:p>
            <a:pPr algn="ctr" eaLnBrk="0" hangingPunct="0">
              <a:spcBef>
                <a:spcPct val="20000"/>
              </a:spcBef>
              <a:defRPr/>
            </a:pPr>
            <a:endParaRPr lang="en-GB" sz="2400" b="1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dirty="0"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7D9148-08F9-145D-1413-492D7EF9EA4C}"/>
              </a:ext>
            </a:extLst>
          </p:cNvPr>
          <p:cNvSpPr/>
          <p:nvPr/>
        </p:nvSpPr>
        <p:spPr>
          <a:xfrm>
            <a:off x="8812266" y="6078337"/>
            <a:ext cx="3066995" cy="52330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64F146-6653-8049-844B-AF953AC8AFDC}"/>
              </a:ext>
            </a:extLst>
          </p:cNvPr>
          <p:cNvSpPr txBox="1"/>
          <p:nvPr/>
        </p:nvSpPr>
        <p:spPr>
          <a:xfrm>
            <a:off x="8878528" y="6163782"/>
            <a:ext cx="3027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</a:rPr>
              <a:t>Keywords:  MINDMAPPING</a:t>
            </a:r>
          </a:p>
        </p:txBody>
      </p:sp>
    </p:spTree>
    <p:extLst>
      <p:ext uri="{BB962C8B-B14F-4D97-AF65-F5344CB8AC3E}">
        <p14:creationId xmlns:p14="http://schemas.microsoft.com/office/powerpoint/2010/main" val="63094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8E6490-2405-485D-B1F6-3AF1EE91FC67}"/>
              </a:ext>
            </a:extLst>
          </p:cNvPr>
          <p:cNvSpPr/>
          <p:nvPr/>
        </p:nvSpPr>
        <p:spPr>
          <a:xfrm>
            <a:off x="351182" y="1722783"/>
            <a:ext cx="11489635" cy="307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GB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Different types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GB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of packaging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49B0DA-3DA3-4996-A6D9-A86EAD66D0DA}"/>
              </a:ext>
            </a:extLst>
          </p:cNvPr>
          <p:cNvSpPr/>
          <p:nvPr/>
        </p:nvSpPr>
        <p:spPr>
          <a:xfrm>
            <a:off x="132522" y="159026"/>
            <a:ext cx="11913704" cy="65598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B5BC57-615D-48F6-887F-914BA5E12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8283" y="237919"/>
            <a:ext cx="1891681" cy="8620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6AC017-770B-428E-B52B-C1D3AF9B1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40" y="5921598"/>
            <a:ext cx="2438400" cy="68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55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749B0DA-3DA3-4996-A6D9-A86EAD66D0DA}"/>
              </a:ext>
            </a:extLst>
          </p:cNvPr>
          <p:cNvSpPr/>
          <p:nvPr/>
        </p:nvSpPr>
        <p:spPr>
          <a:xfrm>
            <a:off x="132522" y="159026"/>
            <a:ext cx="11913704" cy="65598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B5BC57-615D-48F6-887F-914BA5E12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8283" y="237919"/>
            <a:ext cx="1891681" cy="8620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6AC017-770B-428E-B52B-C1D3AF9B1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40" y="5921598"/>
            <a:ext cx="2438400" cy="6800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DAA20F-0592-4B5A-B499-B5682072DD5E}"/>
              </a:ext>
            </a:extLst>
          </p:cNvPr>
          <p:cNvSpPr txBox="1"/>
          <p:nvPr/>
        </p:nvSpPr>
        <p:spPr>
          <a:xfrm>
            <a:off x="256137" y="256907"/>
            <a:ext cx="6688001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24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Match the 3D shapes with the correct packaging. </a:t>
            </a:r>
          </a:p>
          <a:p>
            <a:pPr>
              <a:defRPr/>
            </a:pPr>
            <a:r>
              <a:rPr lang="en-GB" sz="24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Click the shapes to see if you were right.</a:t>
            </a:r>
          </a:p>
        </p:txBody>
      </p:sp>
      <p:pic>
        <p:nvPicPr>
          <p:cNvPr id="8" name="Picture 2" descr="D:\D&amp;T images\45020JM1.jpg">
            <a:extLst>
              <a:ext uri="{FF2B5EF4-FFF2-40B4-BE49-F238E27FC236}">
                <a16:creationId xmlns:a16="http://schemas.microsoft.com/office/drawing/2014/main" id="{6ACDBB00-0424-4CD6-B325-F39ADFD54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t="48718" r="50012" b="2564"/>
          <a:stretch>
            <a:fillRect/>
          </a:stretch>
        </p:blipFill>
        <p:spPr bwMode="auto">
          <a:xfrm>
            <a:off x="4819652" y="4582554"/>
            <a:ext cx="1094874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CE2CF52E-C642-48DD-9EFE-5D7BAA607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05217" y="4429944"/>
            <a:ext cx="1336675" cy="14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346ED885-04B8-4EE2-A358-8F3522000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06140" y="3651986"/>
            <a:ext cx="857250" cy="120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CA20A139-870F-470C-BAB5-7AB8E046D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6403" y="1534549"/>
            <a:ext cx="1485900" cy="14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675A7F32-EA74-40A4-8A94-308788EC9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52765" y="1967949"/>
            <a:ext cx="1144588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B9549B2C-92AD-4ED1-B1C0-D3A957B04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8540" y="3118586"/>
            <a:ext cx="2286000" cy="156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3" descr="D:\D&amp;T images\81490DW1 (1).jpg">
            <a:extLst>
              <a:ext uri="{FF2B5EF4-FFF2-40B4-BE49-F238E27FC236}">
                <a16:creationId xmlns:a16="http://schemas.microsoft.com/office/drawing/2014/main" id="{941D87DE-F0AA-455E-B3C4-53B73DFDD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 l="12094" r="32275"/>
          <a:stretch>
            <a:fillRect/>
          </a:stretch>
        </p:blipFill>
        <p:spPr bwMode="auto">
          <a:xfrm>
            <a:off x="2903403" y="3972949"/>
            <a:ext cx="1752600" cy="142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8" descr="C:\Users\austim\Desktop\Martin\D&amp;T\images\kelloggs-crunchy-nut.jpg">
            <a:extLst>
              <a:ext uri="{FF2B5EF4-FFF2-40B4-BE49-F238E27FC236}">
                <a16:creationId xmlns:a16="http://schemas.microsoft.com/office/drawing/2014/main" id="{C7316D3E-F770-4E5D-A5F1-5AE0D3144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2765" y="1129749"/>
            <a:ext cx="1423987" cy="1815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Line 11">
            <a:extLst>
              <a:ext uri="{FF2B5EF4-FFF2-40B4-BE49-F238E27FC236}">
                <a16:creationId xmlns:a16="http://schemas.microsoft.com/office/drawing/2014/main" id="{70055C30-C71E-49CB-8199-05BCBB5632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46403" y="2448949"/>
            <a:ext cx="4267200" cy="1981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12">
            <a:extLst>
              <a:ext uri="{FF2B5EF4-FFF2-40B4-BE49-F238E27FC236}">
                <a16:creationId xmlns:a16="http://schemas.microsoft.com/office/drawing/2014/main" id="{D2401E0A-51D6-4586-8CAB-03652F71A4A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861965" y="2120349"/>
            <a:ext cx="31242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13">
            <a:extLst>
              <a:ext uri="{FF2B5EF4-FFF2-40B4-BE49-F238E27FC236}">
                <a16:creationId xmlns:a16="http://schemas.microsoft.com/office/drawing/2014/main" id="{CD2F8F1A-69C1-427C-9351-43B48A81573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457740" y="3956786"/>
            <a:ext cx="64770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14">
            <a:extLst>
              <a:ext uri="{FF2B5EF4-FFF2-40B4-BE49-F238E27FC236}">
                <a16:creationId xmlns:a16="http://schemas.microsoft.com/office/drawing/2014/main" id="{77CA1C55-71F8-42E6-8DE7-09DFCC40FC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29252" y="5268354"/>
            <a:ext cx="4953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1" name="Picture 15" descr="MC900432679[1]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C0825A7-17D8-4743-84BA-5BBD58B7D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294164" y="5934796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F3CF058-5CFB-755F-A56F-BE930162104D}"/>
              </a:ext>
            </a:extLst>
          </p:cNvPr>
          <p:cNvSpPr/>
          <p:nvPr/>
        </p:nvSpPr>
        <p:spPr>
          <a:xfrm>
            <a:off x="8030275" y="6078337"/>
            <a:ext cx="3848986" cy="52330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E0D2C3-A659-83EA-51FF-275D4A6E9039}"/>
              </a:ext>
            </a:extLst>
          </p:cNvPr>
          <p:cNvSpPr txBox="1"/>
          <p:nvPr/>
        </p:nvSpPr>
        <p:spPr>
          <a:xfrm>
            <a:off x="8057238" y="6163782"/>
            <a:ext cx="3848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</a:rPr>
              <a:t>Keywords:  SHAPE IDENTIFICATION</a:t>
            </a:r>
          </a:p>
        </p:txBody>
      </p:sp>
    </p:spTree>
    <p:extLst>
      <p:ext uri="{BB962C8B-B14F-4D97-AF65-F5344CB8AC3E}">
        <p14:creationId xmlns:p14="http://schemas.microsoft.com/office/powerpoint/2010/main" val="24011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749B0DA-3DA3-4996-A6D9-A86EAD66D0DA}"/>
              </a:ext>
            </a:extLst>
          </p:cNvPr>
          <p:cNvSpPr/>
          <p:nvPr/>
        </p:nvSpPr>
        <p:spPr>
          <a:xfrm>
            <a:off x="132522" y="159026"/>
            <a:ext cx="11913704" cy="65598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B5BC57-615D-48F6-887F-914BA5E12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8283" y="237919"/>
            <a:ext cx="1891681" cy="8620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6AC017-770B-428E-B52B-C1D3AF9B1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40" y="5921598"/>
            <a:ext cx="2438400" cy="6800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7F7AFD-C9E8-44D3-963F-A0AE6165D769}"/>
              </a:ext>
            </a:extLst>
          </p:cNvPr>
          <p:cNvSpPr txBox="1"/>
          <p:nvPr/>
        </p:nvSpPr>
        <p:spPr>
          <a:xfrm>
            <a:off x="323850" y="217171"/>
            <a:ext cx="6019800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24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Can you name the shapes used? </a:t>
            </a:r>
          </a:p>
          <a:p>
            <a:pPr>
              <a:defRPr/>
            </a:pPr>
            <a:r>
              <a:rPr lang="en-GB" sz="24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Click the shapes to see if you were right.</a:t>
            </a:r>
          </a:p>
        </p:txBody>
      </p:sp>
      <p:pic>
        <p:nvPicPr>
          <p:cNvPr id="8" name="Picture 2" descr="D:\D&amp;T images\45020JM1.jpg">
            <a:extLst>
              <a:ext uri="{FF2B5EF4-FFF2-40B4-BE49-F238E27FC236}">
                <a16:creationId xmlns:a16="http://schemas.microsoft.com/office/drawing/2014/main" id="{327BFFF3-FE44-4690-A156-D1846EA97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t="48718" r="50012" b="2564"/>
          <a:stretch>
            <a:fillRect/>
          </a:stretch>
        </p:blipFill>
        <p:spPr bwMode="auto">
          <a:xfrm>
            <a:off x="2432049" y="3923356"/>
            <a:ext cx="1094874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2B1E4F1E-7024-4015-AE25-588FF8B67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6449" y="4151956"/>
            <a:ext cx="1336675" cy="14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589B2D8E-C4D5-4712-8D06-649C430B0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61325" y="4418030"/>
            <a:ext cx="1485900" cy="14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BB7B3D52-B370-4EE8-871F-79941D5FB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9226" y="1746901"/>
            <a:ext cx="1144588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730E0293-700E-440D-99FB-322AD7405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23075" y="1566379"/>
            <a:ext cx="2286000" cy="156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8" descr="C:\Users\austim\Desktop\Martin\D&amp;T\images\kelloggs-crunchy-nut.jpg">
            <a:extLst>
              <a:ext uri="{FF2B5EF4-FFF2-40B4-BE49-F238E27FC236}">
                <a16:creationId xmlns:a16="http://schemas.microsoft.com/office/drawing/2014/main" id="{EC8CAFCB-C976-472A-B432-52FE70BDF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16226" y="1365901"/>
            <a:ext cx="1423987" cy="1815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3" descr="D:\D&amp;T images\81490DW1 (1).jpg">
            <a:extLst>
              <a:ext uri="{FF2B5EF4-FFF2-40B4-BE49-F238E27FC236}">
                <a16:creationId xmlns:a16="http://schemas.microsoft.com/office/drawing/2014/main" id="{6E477296-5AB6-4AAC-AAEF-03F328BAD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 l="12094" r="32275"/>
          <a:stretch>
            <a:fillRect/>
          </a:stretch>
        </p:blipFill>
        <p:spPr bwMode="auto">
          <a:xfrm>
            <a:off x="6689725" y="4338655"/>
            <a:ext cx="1752600" cy="142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83A5A91D-FC25-488B-82C4-2E7843D3D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804275" y="2328379"/>
            <a:ext cx="857250" cy="120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37D6980-A8F0-4F56-8729-C80659FFE6CC}"/>
              </a:ext>
            </a:extLst>
          </p:cNvPr>
          <p:cNvSpPr txBox="1"/>
          <p:nvPr/>
        </p:nvSpPr>
        <p:spPr>
          <a:xfrm>
            <a:off x="2911476" y="3012138"/>
            <a:ext cx="2286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Cuboid</a:t>
            </a:r>
            <a:endParaRPr lang="en-GB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69B3D4-4307-4185-BD7C-E09AA07AC277}"/>
              </a:ext>
            </a:extLst>
          </p:cNvPr>
          <p:cNvSpPr txBox="1"/>
          <p:nvPr/>
        </p:nvSpPr>
        <p:spPr>
          <a:xfrm>
            <a:off x="6994525" y="2984016"/>
            <a:ext cx="2057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Prism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DC65C4-4E7C-4483-907B-0466339F162A}"/>
              </a:ext>
            </a:extLst>
          </p:cNvPr>
          <p:cNvSpPr txBox="1"/>
          <p:nvPr/>
        </p:nvSpPr>
        <p:spPr>
          <a:xfrm>
            <a:off x="2146299" y="5264793"/>
            <a:ext cx="2819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cylinder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B26377-489F-46AB-9DED-B4318D37FFD8}"/>
              </a:ext>
            </a:extLst>
          </p:cNvPr>
          <p:cNvSpPr txBox="1"/>
          <p:nvPr/>
        </p:nvSpPr>
        <p:spPr>
          <a:xfrm>
            <a:off x="6784975" y="5530867"/>
            <a:ext cx="25146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Cube</a:t>
            </a:r>
          </a:p>
        </p:txBody>
      </p:sp>
      <p:pic>
        <p:nvPicPr>
          <p:cNvPr id="21" name="Picture 15" descr="MC900432679[1]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42D9814-E2A8-4226-8B9E-6F44912A1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141351" y="5885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D0D9815-9FB5-5F7B-F155-8ACE60B781A2}"/>
              </a:ext>
            </a:extLst>
          </p:cNvPr>
          <p:cNvSpPr/>
          <p:nvPr/>
        </p:nvSpPr>
        <p:spPr>
          <a:xfrm>
            <a:off x="8030275" y="6078337"/>
            <a:ext cx="3848986" cy="52330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D91547-9E30-7302-8E76-617F8AFDADA3}"/>
              </a:ext>
            </a:extLst>
          </p:cNvPr>
          <p:cNvSpPr txBox="1"/>
          <p:nvPr/>
        </p:nvSpPr>
        <p:spPr>
          <a:xfrm>
            <a:off x="8057238" y="6163782"/>
            <a:ext cx="3848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</a:rPr>
              <a:t>Keywords:  SHAPE IDENTIFICATION</a:t>
            </a:r>
          </a:p>
        </p:txBody>
      </p:sp>
    </p:spTree>
    <p:extLst>
      <p:ext uri="{BB962C8B-B14F-4D97-AF65-F5344CB8AC3E}">
        <p14:creationId xmlns:p14="http://schemas.microsoft.com/office/powerpoint/2010/main" val="4940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749B0DA-3DA3-4996-A6D9-A86EAD66D0DA}"/>
              </a:ext>
            </a:extLst>
          </p:cNvPr>
          <p:cNvSpPr/>
          <p:nvPr/>
        </p:nvSpPr>
        <p:spPr>
          <a:xfrm>
            <a:off x="132522" y="159026"/>
            <a:ext cx="11913704" cy="65598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B5BC57-615D-48F6-887F-914BA5E12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8283" y="237919"/>
            <a:ext cx="1891681" cy="8620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6AC017-770B-428E-B52B-C1D3AF9B1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40" y="5921598"/>
            <a:ext cx="2438400" cy="6800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6961EA-4618-43F5-ADA2-966FAA436F17}"/>
              </a:ext>
            </a:extLst>
          </p:cNvPr>
          <p:cNvSpPr/>
          <p:nvPr/>
        </p:nvSpPr>
        <p:spPr>
          <a:xfrm>
            <a:off x="927652" y="1948244"/>
            <a:ext cx="10323443" cy="389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GB" sz="3600" b="1" kern="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Things to consider when designing your cereal box…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GB" sz="3600" b="1" kern="0" dirty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b="1" kern="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Which will be the most suitable shape for a cereal box?</a:t>
            </a:r>
          </a:p>
          <a:p>
            <a:pPr algn="ctr" eaLnBrk="0" hangingPunct="0">
              <a:spcBef>
                <a:spcPct val="20000"/>
              </a:spcBef>
              <a:defRPr/>
            </a:pPr>
            <a:endParaRPr lang="en-GB" sz="2400" b="1" kern="0" dirty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n-GB" sz="2400" b="1" i="1" kern="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Can you try and explain why you have chosen the shape you have and discarded the other possibilities… </a:t>
            </a:r>
          </a:p>
          <a:p>
            <a:pPr algn="ctr" eaLnBrk="0" hangingPunct="0">
              <a:spcBef>
                <a:spcPct val="20000"/>
              </a:spcBef>
              <a:defRPr/>
            </a:pPr>
            <a:endParaRPr lang="en-GB" sz="2400" b="1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dirty="0"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5B360D-DD38-8CBD-8C99-53EC28AFEA81}"/>
              </a:ext>
            </a:extLst>
          </p:cNvPr>
          <p:cNvSpPr/>
          <p:nvPr/>
        </p:nvSpPr>
        <p:spPr>
          <a:xfrm>
            <a:off x="9249773" y="6078337"/>
            <a:ext cx="2629488" cy="52330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A7864E-0F19-70CA-260A-C9703362874E}"/>
              </a:ext>
            </a:extLst>
          </p:cNvPr>
          <p:cNvSpPr txBox="1"/>
          <p:nvPr/>
        </p:nvSpPr>
        <p:spPr>
          <a:xfrm>
            <a:off x="9276735" y="6163782"/>
            <a:ext cx="2629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</a:rPr>
              <a:t>Keywords:  REFLECTION</a:t>
            </a:r>
          </a:p>
        </p:txBody>
      </p:sp>
    </p:spTree>
    <p:extLst>
      <p:ext uri="{BB962C8B-B14F-4D97-AF65-F5344CB8AC3E}">
        <p14:creationId xmlns:p14="http://schemas.microsoft.com/office/powerpoint/2010/main" val="246696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682</Words>
  <Application>Microsoft Office PowerPoint</Application>
  <PresentationFormat>Widescreen</PresentationFormat>
  <Paragraphs>111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C Brown (BWN) (Staff)</dc:creator>
  <cp:lastModifiedBy>Ms M Eley (ELY) (Staff)</cp:lastModifiedBy>
  <cp:revision>16</cp:revision>
  <dcterms:created xsi:type="dcterms:W3CDTF">2021-06-17T10:34:19Z</dcterms:created>
  <dcterms:modified xsi:type="dcterms:W3CDTF">2022-06-16T19:27:10Z</dcterms:modified>
</cp:coreProperties>
</file>