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4"/>
  </p:notesMasterIdLst>
  <p:sldIdLst>
    <p:sldId id="332" r:id="rId5"/>
    <p:sldId id="260" r:id="rId6"/>
    <p:sldId id="274" r:id="rId7"/>
    <p:sldId id="275" r:id="rId8"/>
    <p:sldId id="333" r:id="rId9"/>
    <p:sldId id="338" r:id="rId10"/>
    <p:sldId id="339" r:id="rId11"/>
    <p:sldId id="288" r:id="rId12"/>
    <p:sldId id="334" r:id="rId13"/>
    <p:sldId id="340" r:id="rId14"/>
    <p:sldId id="268" r:id="rId15"/>
    <p:sldId id="335" r:id="rId16"/>
    <p:sldId id="261" r:id="rId17"/>
    <p:sldId id="262" r:id="rId18"/>
    <p:sldId id="263" r:id="rId19"/>
    <p:sldId id="264" r:id="rId20"/>
    <p:sldId id="265" r:id="rId21"/>
    <p:sldId id="266" r:id="rId22"/>
    <p:sldId id="26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F8BFFC-1DE4-4667-841C-F0BA62B193A9}" v="76" dt="2022-06-08T08:29:49.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90126" autoAdjust="0"/>
  </p:normalViewPr>
  <p:slideViewPr>
    <p:cSldViewPr>
      <p:cViewPr varScale="1">
        <p:scale>
          <a:sx n="63" d="100"/>
          <a:sy n="63" d="100"/>
        </p:scale>
        <p:origin x="139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R Donaghy (DGY) (Staff)" userId="a96a7106-0e35-404d-8a6b-97d2256f70d6" providerId="ADAL" clId="{D6F8BFFC-1DE4-4667-841C-F0BA62B193A9}"/>
    <pc:docChg chg="custSel addSld delSld modSld sldOrd">
      <pc:chgData name="Mr R Donaghy (DGY) (Staff)" userId="a96a7106-0e35-404d-8a6b-97d2256f70d6" providerId="ADAL" clId="{D6F8BFFC-1DE4-4667-841C-F0BA62B193A9}" dt="2022-06-08T08:29:53.282" v="3274" actId="1076"/>
      <pc:docMkLst>
        <pc:docMk/>
      </pc:docMkLst>
      <pc:sldChg chg="modSp add del mod modTransition setBg">
        <pc:chgData name="Mr R Donaghy (DGY) (Staff)" userId="a96a7106-0e35-404d-8a6b-97d2256f70d6" providerId="ADAL" clId="{D6F8BFFC-1DE4-4667-841C-F0BA62B193A9}" dt="2022-06-07T15:41:30.018" v="1309" actId="47"/>
        <pc:sldMkLst>
          <pc:docMk/>
          <pc:sldMk cId="1152620830" sldId="257"/>
        </pc:sldMkLst>
        <pc:spChg chg="mod">
          <ac:chgData name="Mr R Donaghy (DGY) (Staff)" userId="a96a7106-0e35-404d-8a6b-97d2256f70d6" providerId="ADAL" clId="{D6F8BFFC-1DE4-4667-841C-F0BA62B193A9}" dt="2022-06-07T15:33:20.801" v="848" actId="27636"/>
          <ac:spMkLst>
            <pc:docMk/>
            <pc:sldMk cId="1152620830" sldId="257"/>
            <ac:spMk id="2" creationId="{39E72A09-3BE4-4D93-A5B4-22E98566FB26}"/>
          </ac:spMkLst>
        </pc:spChg>
        <pc:spChg chg="mod">
          <ac:chgData name="Mr R Donaghy (DGY) (Staff)" userId="a96a7106-0e35-404d-8a6b-97d2256f70d6" providerId="ADAL" clId="{D6F8BFFC-1DE4-4667-841C-F0BA62B193A9}" dt="2022-06-07T15:33:20.799" v="847" actId="27636"/>
          <ac:spMkLst>
            <pc:docMk/>
            <pc:sldMk cId="1152620830" sldId="257"/>
            <ac:spMk id="3" creationId="{0E6A92D1-4DEE-4E62-9603-FC9C4B39238D}"/>
          </ac:spMkLst>
        </pc:spChg>
      </pc:sldChg>
      <pc:sldChg chg="delSp modSp add del mod modTransition setBg delDesignElem">
        <pc:chgData name="Mr R Donaghy (DGY) (Staff)" userId="a96a7106-0e35-404d-8a6b-97d2256f70d6" providerId="ADAL" clId="{D6F8BFFC-1DE4-4667-841C-F0BA62B193A9}" dt="2022-06-07T15:41:32.353" v="1310" actId="47"/>
        <pc:sldMkLst>
          <pc:docMk/>
          <pc:sldMk cId="3212886296" sldId="258"/>
        </pc:sldMkLst>
        <pc:spChg chg="mod">
          <ac:chgData name="Mr R Donaghy (DGY) (Staff)" userId="a96a7106-0e35-404d-8a6b-97d2256f70d6" providerId="ADAL" clId="{D6F8BFFC-1DE4-4667-841C-F0BA62B193A9}" dt="2022-06-07T15:33:29.994" v="854" actId="207"/>
          <ac:spMkLst>
            <pc:docMk/>
            <pc:sldMk cId="3212886296" sldId="258"/>
            <ac:spMk id="2" creationId="{D64F62FE-4423-48B6-A8D1-DEAAF083A9B1}"/>
          </ac:spMkLst>
        </pc:spChg>
        <pc:spChg chg="mod">
          <ac:chgData name="Mr R Donaghy (DGY) (Staff)" userId="a96a7106-0e35-404d-8a6b-97d2256f70d6" providerId="ADAL" clId="{D6F8BFFC-1DE4-4667-841C-F0BA62B193A9}" dt="2022-06-07T15:33:27.333" v="853" actId="207"/>
          <ac:spMkLst>
            <pc:docMk/>
            <pc:sldMk cId="3212886296" sldId="258"/>
            <ac:spMk id="3" creationId="{934D1F71-3102-4AEC-BBA5-5DCEF15FDCA4}"/>
          </ac:spMkLst>
        </pc:spChg>
        <pc:spChg chg="del">
          <ac:chgData name="Mr R Donaghy (DGY) (Staff)" userId="a96a7106-0e35-404d-8a6b-97d2256f70d6" providerId="ADAL" clId="{D6F8BFFC-1DE4-4667-841C-F0BA62B193A9}" dt="2022-06-07T15:33:20.731" v="846"/>
          <ac:spMkLst>
            <pc:docMk/>
            <pc:sldMk cId="3212886296" sldId="258"/>
            <ac:spMk id="71" creationId="{643780CE-2BE5-46F6-97B2-60DF30217ED3}"/>
          </ac:spMkLst>
        </pc:spChg>
        <pc:spChg chg="del">
          <ac:chgData name="Mr R Donaghy (DGY) (Staff)" userId="a96a7106-0e35-404d-8a6b-97d2256f70d6" providerId="ADAL" clId="{D6F8BFFC-1DE4-4667-841C-F0BA62B193A9}" dt="2022-06-07T15:33:20.731" v="846"/>
          <ac:spMkLst>
            <pc:docMk/>
            <pc:sldMk cId="3212886296" sldId="258"/>
            <ac:spMk id="73" creationId="{61A87A49-68E6-459E-A5A6-46229FF42125}"/>
          </ac:spMkLst>
        </pc:spChg>
        <pc:spChg chg="del">
          <ac:chgData name="Mr R Donaghy (DGY) (Staff)" userId="a96a7106-0e35-404d-8a6b-97d2256f70d6" providerId="ADAL" clId="{D6F8BFFC-1DE4-4667-841C-F0BA62B193A9}" dt="2022-06-07T15:33:20.731" v="846"/>
          <ac:spMkLst>
            <pc:docMk/>
            <pc:sldMk cId="3212886296" sldId="258"/>
            <ac:spMk id="75" creationId="{F6ACD5FC-CAFE-48EB-B765-60EED2E052F0}"/>
          </ac:spMkLst>
        </pc:spChg>
        <pc:spChg chg="del">
          <ac:chgData name="Mr R Donaghy (DGY) (Staff)" userId="a96a7106-0e35-404d-8a6b-97d2256f70d6" providerId="ADAL" clId="{D6F8BFFC-1DE4-4667-841C-F0BA62B193A9}" dt="2022-06-07T15:33:20.731" v="846"/>
          <ac:spMkLst>
            <pc:docMk/>
            <pc:sldMk cId="3212886296" sldId="258"/>
            <ac:spMk id="77" creationId="{9F33B405-D785-4738-B1C0-6A0AA5E98286}"/>
          </ac:spMkLst>
        </pc:spChg>
        <pc:spChg chg="del">
          <ac:chgData name="Mr R Donaghy (DGY) (Staff)" userId="a96a7106-0e35-404d-8a6b-97d2256f70d6" providerId="ADAL" clId="{D6F8BFFC-1DE4-4667-841C-F0BA62B193A9}" dt="2022-06-07T15:33:20.731" v="846"/>
          <ac:spMkLst>
            <pc:docMk/>
            <pc:sldMk cId="3212886296" sldId="258"/>
            <ac:spMk id="79" creationId="{4233DC0E-DE6C-4FB6-A529-51B162641AB8}"/>
          </ac:spMkLst>
        </pc:spChg>
        <pc:spChg chg="del">
          <ac:chgData name="Mr R Donaghy (DGY) (Staff)" userId="a96a7106-0e35-404d-8a6b-97d2256f70d6" providerId="ADAL" clId="{D6F8BFFC-1DE4-4667-841C-F0BA62B193A9}" dt="2022-06-07T15:33:20.731" v="846"/>
          <ac:spMkLst>
            <pc:docMk/>
            <pc:sldMk cId="3212886296" sldId="258"/>
            <ac:spMk id="81" creationId="{3870477F-E451-4BC3-863F-0E2FC572884B}"/>
          </ac:spMkLst>
        </pc:spChg>
        <pc:spChg chg="del">
          <ac:chgData name="Mr R Donaghy (DGY) (Staff)" userId="a96a7106-0e35-404d-8a6b-97d2256f70d6" providerId="ADAL" clId="{D6F8BFFC-1DE4-4667-841C-F0BA62B193A9}" dt="2022-06-07T15:33:20.731" v="846"/>
          <ac:spMkLst>
            <pc:docMk/>
            <pc:sldMk cId="3212886296" sldId="258"/>
            <ac:spMk id="83" creationId="{B4A81DE1-E2BC-4A31-99EE-71350421B0EA}"/>
          </ac:spMkLst>
        </pc:spChg>
      </pc:sldChg>
      <pc:sldChg chg="delSp modSp add del mod modTransition setBg delDesignElem">
        <pc:chgData name="Mr R Donaghy (DGY) (Staff)" userId="a96a7106-0e35-404d-8a6b-97d2256f70d6" providerId="ADAL" clId="{D6F8BFFC-1DE4-4667-841C-F0BA62B193A9}" dt="2022-06-07T15:41:34.312" v="1311" actId="47"/>
        <pc:sldMkLst>
          <pc:docMk/>
          <pc:sldMk cId="401906154" sldId="259"/>
        </pc:sldMkLst>
        <pc:spChg chg="mod">
          <ac:chgData name="Mr R Donaghy (DGY) (Staff)" userId="a96a7106-0e35-404d-8a6b-97d2256f70d6" providerId="ADAL" clId="{D6F8BFFC-1DE4-4667-841C-F0BA62B193A9}" dt="2022-06-07T15:33:20.848" v="851" actId="27636"/>
          <ac:spMkLst>
            <pc:docMk/>
            <pc:sldMk cId="401906154" sldId="259"/>
            <ac:spMk id="3" creationId="{6261D1BC-F222-4822-A879-273726B8BA07}"/>
          </ac:spMkLst>
        </pc:spChg>
        <pc:spChg chg="del">
          <ac:chgData name="Mr R Donaghy (DGY) (Staff)" userId="a96a7106-0e35-404d-8a6b-97d2256f70d6" providerId="ADAL" clId="{D6F8BFFC-1DE4-4667-841C-F0BA62B193A9}" dt="2022-06-07T15:33:20.731" v="846"/>
          <ac:spMkLst>
            <pc:docMk/>
            <pc:sldMk cId="401906154" sldId="259"/>
            <ac:spMk id="4100" creationId="{D1DE3271-DD99-4DEF-AF9F-84397884C8EF}"/>
          </ac:spMkLst>
        </pc:spChg>
        <pc:spChg chg="del">
          <ac:chgData name="Mr R Donaghy (DGY) (Staff)" userId="a96a7106-0e35-404d-8a6b-97d2256f70d6" providerId="ADAL" clId="{D6F8BFFC-1DE4-4667-841C-F0BA62B193A9}" dt="2022-06-07T15:33:20.731" v="846"/>
          <ac:spMkLst>
            <pc:docMk/>
            <pc:sldMk cId="401906154" sldId="259"/>
            <ac:spMk id="4101" creationId="{E06A31CE-F9B6-4BA2-8685-60F3524D07DA}"/>
          </ac:spMkLst>
        </pc:spChg>
        <pc:spChg chg="del">
          <ac:chgData name="Mr R Donaghy (DGY) (Staff)" userId="a96a7106-0e35-404d-8a6b-97d2256f70d6" providerId="ADAL" clId="{D6F8BFFC-1DE4-4667-841C-F0BA62B193A9}" dt="2022-06-07T15:33:20.731" v="846"/>
          <ac:spMkLst>
            <pc:docMk/>
            <pc:sldMk cId="401906154" sldId="259"/>
            <ac:spMk id="4102" creationId="{8ADF14A3-1454-4B74-8B4A-CB197D7A797F}"/>
          </ac:spMkLst>
        </pc:spChg>
        <pc:spChg chg="del">
          <ac:chgData name="Mr R Donaghy (DGY) (Staff)" userId="a96a7106-0e35-404d-8a6b-97d2256f70d6" providerId="ADAL" clId="{D6F8BFFC-1DE4-4667-841C-F0BA62B193A9}" dt="2022-06-07T15:33:20.731" v="846"/>
          <ac:spMkLst>
            <pc:docMk/>
            <pc:sldMk cId="401906154" sldId="259"/>
            <ac:spMk id="4103" creationId="{EC19D556-0251-4E87-AE24-890965BAD5D9}"/>
          </ac:spMkLst>
        </pc:spChg>
        <pc:spChg chg="del">
          <ac:chgData name="Mr R Donaghy (DGY) (Staff)" userId="a96a7106-0e35-404d-8a6b-97d2256f70d6" providerId="ADAL" clId="{D6F8BFFC-1DE4-4667-841C-F0BA62B193A9}" dt="2022-06-07T15:33:20.731" v="846"/>
          <ac:spMkLst>
            <pc:docMk/>
            <pc:sldMk cId="401906154" sldId="259"/>
            <ac:spMk id="4104" creationId="{CBC3C8C6-98E2-45EF-AEFC-30C0DBA0E958}"/>
          </ac:spMkLst>
        </pc:spChg>
      </pc:sldChg>
      <pc:sldChg chg="modSp ord">
        <pc:chgData name="Mr R Donaghy (DGY) (Staff)" userId="a96a7106-0e35-404d-8a6b-97d2256f70d6" providerId="ADAL" clId="{D6F8BFFC-1DE4-4667-841C-F0BA62B193A9}" dt="2022-06-07T15:37:39.777" v="1308"/>
        <pc:sldMkLst>
          <pc:docMk/>
          <pc:sldMk cId="3961505331" sldId="260"/>
        </pc:sldMkLst>
        <pc:spChg chg="mod">
          <ac:chgData name="Mr R Donaghy (DGY) (Staff)" userId="a96a7106-0e35-404d-8a6b-97d2256f70d6" providerId="ADAL" clId="{D6F8BFFC-1DE4-4667-841C-F0BA62B193A9}" dt="2022-06-07T15:22:45.577" v="283" actId="20577"/>
          <ac:spMkLst>
            <pc:docMk/>
            <pc:sldMk cId="3961505331" sldId="260"/>
            <ac:spMk id="5" creationId="{00000000-0000-0000-0000-000000000000}"/>
          </ac:spMkLst>
        </pc:spChg>
      </pc:sldChg>
      <pc:sldChg chg="addSp delSp modSp add mod modTransition modNotesTx">
        <pc:chgData name="Mr R Donaghy (DGY) (Staff)" userId="a96a7106-0e35-404d-8a6b-97d2256f70d6" providerId="ADAL" clId="{D6F8BFFC-1DE4-4667-841C-F0BA62B193A9}" dt="2022-06-08T08:23:01.533" v="2162" actId="1076"/>
        <pc:sldMkLst>
          <pc:docMk/>
          <pc:sldMk cId="1693757932" sldId="261"/>
        </pc:sldMkLst>
        <pc:spChg chg="mod">
          <ac:chgData name="Mr R Donaghy (DGY) (Staff)" userId="a96a7106-0e35-404d-8a6b-97d2256f70d6" providerId="ADAL" clId="{D6F8BFFC-1DE4-4667-841C-F0BA62B193A9}" dt="2022-06-08T08:22:10.934" v="1953" actId="20577"/>
          <ac:spMkLst>
            <pc:docMk/>
            <pc:sldMk cId="1693757932" sldId="261"/>
            <ac:spMk id="3" creationId="{CE215890-47D4-4ECC-AE5F-4B2A7BDB0F6F}"/>
          </ac:spMkLst>
        </pc:spChg>
        <pc:picChg chg="del">
          <ac:chgData name="Mr R Donaghy (DGY) (Staff)" userId="a96a7106-0e35-404d-8a6b-97d2256f70d6" providerId="ADAL" clId="{D6F8BFFC-1DE4-4667-841C-F0BA62B193A9}" dt="2022-06-08T08:22:54.137" v="2159" actId="478"/>
          <ac:picMkLst>
            <pc:docMk/>
            <pc:sldMk cId="1693757932" sldId="261"/>
            <ac:picMk id="4" creationId="{DA46FDE7-80CB-4577-9CAA-60C2758D59DD}"/>
          </ac:picMkLst>
        </pc:picChg>
        <pc:picChg chg="add mod">
          <ac:chgData name="Mr R Donaghy (DGY) (Staff)" userId="a96a7106-0e35-404d-8a6b-97d2256f70d6" providerId="ADAL" clId="{D6F8BFFC-1DE4-4667-841C-F0BA62B193A9}" dt="2022-06-08T08:23:01.533" v="2162" actId="1076"/>
          <ac:picMkLst>
            <pc:docMk/>
            <pc:sldMk cId="1693757932" sldId="261"/>
            <ac:picMk id="3074" creationId="{FA3BAEA3-ABD2-D7B0-6C34-FE00C8399E14}"/>
          </ac:picMkLst>
        </pc:picChg>
      </pc:sldChg>
      <pc:sldChg chg="del">
        <pc:chgData name="Mr R Donaghy (DGY) (Staff)" userId="a96a7106-0e35-404d-8a6b-97d2256f70d6" providerId="ADAL" clId="{D6F8BFFC-1DE4-4667-841C-F0BA62B193A9}" dt="2022-06-07T15:18:00.550" v="0" actId="47"/>
        <pc:sldMkLst>
          <pc:docMk/>
          <pc:sldMk cId="3852235596" sldId="261"/>
        </pc:sldMkLst>
      </pc:sldChg>
      <pc:sldChg chg="modSp add mod modTransition">
        <pc:chgData name="Mr R Donaghy (DGY) (Staff)" userId="a96a7106-0e35-404d-8a6b-97d2256f70d6" providerId="ADAL" clId="{D6F8BFFC-1DE4-4667-841C-F0BA62B193A9}" dt="2022-06-07T15:26:04.321" v="287" actId="27636"/>
        <pc:sldMkLst>
          <pc:docMk/>
          <pc:sldMk cId="3267382169" sldId="262"/>
        </pc:sldMkLst>
        <pc:spChg chg="mod">
          <ac:chgData name="Mr R Donaghy (DGY) (Staff)" userId="a96a7106-0e35-404d-8a6b-97d2256f70d6" providerId="ADAL" clId="{D6F8BFFC-1DE4-4667-841C-F0BA62B193A9}" dt="2022-06-07T15:26:04.321" v="287" actId="27636"/>
          <ac:spMkLst>
            <pc:docMk/>
            <pc:sldMk cId="3267382169" sldId="262"/>
            <ac:spMk id="3" creationId="{5697F46E-DB82-45BA-BC28-087446F9982C}"/>
          </ac:spMkLst>
        </pc:spChg>
      </pc:sldChg>
      <pc:sldChg chg="del">
        <pc:chgData name="Mr R Donaghy (DGY) (Staff)" userId="a96a7106-0e35-404d-8a6b-97d2256f70d6" providerId="ADAL" clId="{D6F8BFFC-1DE4-4667-841C-F0BA62B193A9}" dt="2022-06-07T15:22:34.649" v="263" actId="47"/>
        <pc:sldMkLst>
          <pc:docMk/>
          <pc:sldMk cId="409847760" sldId="263"/>
        </pc:sldMkLst>
      </pc:sldChg>
      <pc:sldChg chg="add modTransition">
        <pc:chgData name="Mr R Donaghy (DGY) (Staff)" userId="a96a7106-0e35-404d-8a6b-97d2256f70d6" providerId="ADAL" clId="{D6F8BFFC-1DE4-4667-841C-F0BA62B193A9}" dt="2022-06-07T15:26:04.214" v="286"/>
        <pc:sldMkLst>
          <pc:docMk/>
          <pc:sldMk cId="1996682548" sldId="263"/>
        </pc:sldMkLst>
      </pc:sldChg>
      <pc:sldChg chg="addSp delSp modSp add mod modTransition modNotesTx">
        <pc:chgData name="Mr R Donaghy (DGY) (Staff)" userId="a96a7106-0e35-404d-8a6b-97d2256f70d6" providerId="ADAL" clId="{D6F8BFFC-1DE4-4667-841C-F0BA62B193A9}" dt="2022-06-08T08:20:19.625" v="1911" actId="20577"/>
        <pc:sldMkLst>
          <pc:docMk/>
          <pc:sldMk cId="3237615964" sldId="264"/>
        </pc:sldMkLst>
        <pc:spChg chg="mod">
          <ac:chgData name="Mr R Donaghy (DGY) (Staff)" userId="a96a7106-0e35-404d-8a6b-97d2256f70d6" providerId="ADAL" clId="{D6F8BFFC-1DE4-4667-841C-F0BA62B193A9}" dt="2022-06-08T08:20:09.802" v="1866" actId="20577"/>
          <ac:spMkLst>
            <pc:docMk/>
            <pc:sldMk cId="3237615964" sldId="264"/>
            <ac:spMk id="3" creationId="{F917278E-30BE-43AC-AFA6-A589BDC9F91C}"/>
          </ac:spMkLst>
        </pc:spChg>
        <pc:picChg chg="add del mod">
          <ac:chgData name="Mr R Donaghy (DGY) (Staff)" userId="a96a7106-0e35-404d-8a6b-97d2256f70d6" providerId="ADAL" clId="{D6F8BFFC-1DE4-4667-841C-F0BA62B193A9}" dt="2022-06-08T08:16:56.125" v="1731" actId="478"/>
          <ac:picMkLst>
            <pc:docMk/>
            <pc:sldMk cId="3237615964" sldId="264"/>
            <ac:picMk id="4" creationId="{F225A3DE-CF61-DD65-5DBD-B34159205C6B}"/>
          </ac:picMkLst>
        </pc:picChg>
        <pc:picChg chg="del">
          <ac:chgData name="Mr R Donaghy (DGY) (Staff)" userId="a96a7106-0e35-404d-8a6b-97d2256f70d6" providerId="ADAL" clId="{D6F8BFFC-1DE4-4667-841C-F0BA62B193A9}" dt="2022-06-08T08:16:11.316" v="1642" actId="478"/>
          <ac:picMkLst>
            <pc:docMk/>
            <pc:sldMk cId="3237615964" sldId="264"/>
            <ac:picMk id="2050" creationId="{1A3E421C-F4AA-4A6C-AB09-5367273D0A62}"/>
          </ac:picMkLst>
        </pc:picChg>
        <pc:picChg chg="add mod">
          <ac:chgData name="Mr R Donaghy (DGY) (Staff)" userId="a96a7106-0e35-404d-8a6b-97d2256f70d6" providerId="ADAL" clId="{D6F8BFFC-1DE4-4667-841C-F0BA62B193A9}" dt="2022-06-08T08:17:00.574" v="1734" actId="1076"/>
          <ac:picMkLst>
            <pc:docMk/>
            <pc:sldMk cId="3237615964" sldId="264"/>
            <ac:picMk id="2052" creationId="{E9046FC5-7758-BC2D-5778-B4E100B17BDD}"/>
          </ac:picMkLst>
        </pc:picChg>
      </pc:sldChg>
      <pc:sldChg chg="add modTransition">
        <pc:chgData name="Mr R Donaghy (DGY) (Staff)" userId="a96a7106-0e35-404d-8a6b-97d2256f70d6" providerId="ADAL" clId="{D6F8BFFC-1DE4-4667-841C-F0BA62B193A9}" dt="2022-06-07T15:26:04.214" v="286"/>
        <pc:sldMkLst>
          <pc:docMk/>
          <pc:sldMk cId="741829729" sldId="265"/>
        </pc:sldMkLst>
      </pc:sldChg>
      <pc:sldChg chg="add modTransition">
        <pc:chgData name="Mr R Donaghy (DGY) (Staff)" userId="a96a7106-0e35-404d-8a6b-97d2256f70d6" providerId="ADAL" clId="{D6F8BFFC-1DE4-4667-841C-F0BA62B193A9}" dt="2022-06-07T15:26:04.214" v="286"/>
        <pc:sldMkLst>
          <pc:docMk/>
          <pc:sldMk cId="1107527378" sldId="266"/>
        </pc:sldMkLst>
      </pc:sldChg>
      <pc:sldChg chg="del">
        <pc:chgData name="Mr R Donaghy (DGY) (Staff)" userId="a96a7106-0e35-404d-8a6b-97d2256f70d6" providerId="ADAL" clId="{D6F8BFFC-1DE4-4667-841C-F0BA62B193A9}" dt="2022-06-07T15:18:08.237" v="1" actId="47"/>
        <pc:sldMkLst>
          <pc:docMk/>
          <pc:sldMk cId="3915794277" sldId="266"/>
        </pc:sldMkLst>
      </pc:sldChg>
      <pc:sldChg chg="addSp modSp del mod modAnim">
        <pc:chgData name="Mr R Donaghy (DGY) (Staff)" userId="a96a7106-0e35-404d-8a6b-97d2256f70d6" providerId="ADAL" clId="{D6F8BFFC-1DE4-4667-841C-F0BA62B193A9}" dt="2022-06-07T15:22:35.724" v="264" actId="47"/>
        <pc:sldMkLst>
          <pc:docMk/>
          <pc:sldMk cId="3032991751" sldId="267"/>
        </pc:sldMkLst>
        <pc:spChg chg="mod">
          <ac:chgData name="Mr R Donaghy (DGY) (Staff)" userId="a96a7106-0e35-404d-8a6b-97d2256f70d6" providerId="ADAL" clId="{D6F8BFFC-1DE4-4667-841C-F0BA62B193A9}" dt="2022-06-07T15:19:08.574" v="4" actId="1076"/>
          <ac:spMkLst>
            <pc:docMk/>
            <pc:sldMk cId="3032991751" sldId="267"/>
            <ac:spMk id="2" creationId="{00000000-0000-0000-0000-000000000000}"/>
          </ac:spMkLst>
        </pc:spChg>
        <pc:spChg chg="mod">
          <ac:chgData name="Mr R Donaghy (DGY) (Staff)" userId="a96a7106-0e35-404d-8a6b-97d2256f70d6" providerId="ADAL" clId="{D6F8BFFC-1DE4-4667-841C-F0BA62B193A9}" dt="2022-06-07T15:19:08.574" v="4" actId="1076"/>
          <ac:spMkLst>
            <pc:docMk/>
            <pc:sldMk cId="3032991751" sldId="267"/>
            <ac:spMk id="4" creationId="{00000000-0000-0000-0000-000000000000}"/>
          </ac:spMkLst>
        </pc:spChg>
        <pc:spChg chg="mod">
          <ac:chgData name="Mr R Donaghy (DGY) (Staff)" userId="a96a7106-0e35-404d-8a6b-97d2256f70d6" providerId="ADAL" clId="{D6F8BFFC-1DE4-4667-841C-F0BA62B193A9}" dt="2022-06-07T15:19:08.574" v="4" actId="1076"/>
          <ac:spMkLst>
            <pc:docMk/>
            <pc:sldMk cId="3032991751" sldId="267"/>
            <ac:spMk id="5" creationId="{00000000-0000-0000-0000-000000000000}"/>
          </ac:spMkLst>
        </pc:spChg>
        <pc:spChg chg="mod">
          <ac:chgData name="Mr R Donaghy (DGY) (Staff)" userId="a96a7106-0e35-404d-8a6b-97d2256f70d6" providerId="ADAL" clId="{D6F8BFFC-1DE4-4667-841C-F0BA62B193A9}" dt="2022-06-07T15:19:13.455" v="5" actId="1076"/>
          <ac:spMkLst>
            <pc:docMk/>
            <pc:sldMk cId="3032991751" sldId="267"/>
            <ac:spMk id="6" creationId="{00000000-0000-0000-0000-000000000000}"/>
          </ac:spMkLst>
        </pc:spChg>
        <pc:spChg chg="add mod">
          <ac:chgData name="Mr R Donaghy (DGY) (Staff)" userId="a96a7106-0e35-404d-8a6b-97d2256f70d6" providerId="ADAL" clId="{D6F8BFFC-1DE4-4667-841C-F0BA62B193A9}" dt="2022-06-07T15:18:59.542" v="3" actId="1076"/>
          <ac:spMkLst>
            <pc:docMk/>
            <pc:sldMk cId="3032991751" sldId="267"/>
            <ac:spMk id="10" creationId="{E42396A7-BB3A-3BA2-9E14-F49F806E716E}"/>
          </ac:spMkLst>
        </pc:spChg>
        <pc:spChg chg="add mod">
          <ac:chgData name="Mr R Donaghy (DGY) (Staff)" userId="a96a7106-0e35-404d-8a6b-97d2256f70d6" providerId="ADAL" clId="{D6F8BFFC-1DE4-4667-841C-F0BA62B193A9}" dt="2022-06-07T15:18:59.542" v="3" actId="1076"/>
          <ac:spMkLst>
            <pc:docMk/>
            <pc:sldMk cId="3032991751" sldId="267"/>
            <ac:spMk id="11" creationId="{0462F8A9-75A7-0D78-D330-4DDFDD32B062}"/>
          </ac:spMkLst>
        </pc:spChg>
        <pc:grpChg chg="mod">
          <ac:chgData name="Mr R Donaghy (DGY) (Staff)" userId="a96a7106-0e35-404d-8a6b-97d2256f70d6" providerId="ADAL" clId="{D6F8BFFC-1DE4-4667-841C-F0BA62B193A9}" dt="2022-06-07T15:19:20.008" v="6" actId="1076"/>
          <ac:grpSpMkLst>
            <pc:docMk/>
            <pc:sldMk cId="3032991751" sldId="267"/>
            <ac:grpSpMk id="9" creationId="{00000000-0000-0000-0000-000000000000}"/>
          </ac:grpSpMkLst>
        </pc:grpChg>
      </pc:sldChg>
      <pc:sldChg chg="delSp modSp add mod modTransition setBg delDesignElem modNotesTx">
        <pc:chgData name="Mr R Donaghy (DGY) (Staff)" userId="a96a7106-0e35-404d-8a6b-97d2256f70d6" providerId="ADAL" clId="{D6F8BFFC-1DE4-4667-841C-F0BA62B193A9}" dt="2022-06-08T08:23:57.624" v="2329" actId="20577"/>
        <pc:sldMkLst>
          <pc:docMk/>
          <pc:sldMk cId="3817028705" sldId="267"/>
        </pc:sldMkLst>
        <pc:spChg chg="mod">
          <ac:chgData name="Mr R Donaghy (DGY) (Staff)" userId="a96a7106-0e35-404d-8a6b-97d2256f70d6" providerId="ADAL" clId="{D6F8BFFC-1DE4-4667-841C-F0BA62B193A9}" dt="2022-06-08T08:13:42.870" v="1579" actId="20577"/>
          <ac:spMkLst>
            <pc:docMk/>
            <pc:sldMk cId="3817028705" sldId="267"/>
            <ac:spMk id="2" creationId="{DA391610-93FC-4DA1-B1FE-ED0E688C4E7C}"/>
          </ac:spMkLst>
        </pc:spChg>
        <pc:spChg chg="del">
          <ac:chgData name="Mr R Donaghy (DGY) (Staff)" userId="a96a7106-0e35-404d-8a6b-97d2256f70d6" providerId="ADAL" clId="{D6F8BFFC-1DE4-4667-841C-F0BA62B193A9}" dt="2022-06-07T15:28:58.883" v="626" actId="478"/>
          <ac:spMkLst>
            <pc:docMk/>
            <pc:sldMk cId="3817028705" sldId="267"/>
            <ac:spMk id="3" creationId="{B661D426-A521-4E9A-ABF6-7498BA4C2E24}"/>
          </ac:spMkLst>
        </pc:spChg>
        <pc:spChg chg="del">
          <ac:chgData name="Mr R Donaghy (DGY) (Staff)" userId="a96a7106-0e35-404d-8a6b-97d2256f70d6" providerId="ADAL" clId="{D6F8BFFC-1DE4-4667-841C-F0BA62B193A9}" dt="2022-06-07T15:26:04.214" v="286"/>
          <ac:spMkLst>
            <pc:docMk/>
            <pc:sldMk cId="3817028705" sldId="267"/>
            <ac:spMk id="8" creationId="{B219AE65-9B94-44EA-BEF3-EF4BFA169C81}"/>
          </ac:spMkLst>
        </pc:spChg>
        <pc:spChg chg="del">
          <ac:chgData name="Mr R Donaghy (DGY) (Staff)" userId="a96a7106-0e35-404d-8a6b-97d2256f70d6" providerId="ADAL" clId="{D6F8BFFC-1DE4-4667-841C-F0BA62B193A9}" dt="2022-06-07T15:26:04.214" v="286"/>
          <ac:spMkLst>
            <pc:docMk/>
            <pc:sldMk cId="3817028705" sldId="267"/>
            <ac:spMk id="10" creationId="{F0C81A57-9CD5-461B-8FFE-4A8CB6CFBE01}"/>
          </ac:spMkLst>
        </pc:spChg>
        <pc:grpChg chg="del">
          <ac:chgData name="Mr R Donaghy (DGY) (Staff)" userId="a96a7106-0e35-404d-8a6b-97d2256f70d6" providerId="ADAL" clId="{D6F8BFFC-1DE4-4667-841C-F0BA62B193A9}" dt="2022-06-07T15:26:04.214" v="286"/>
          <ac:grpSpMkLst>
            <pc:docMk/>
            <pc:sldMk cId="3817028705" sldId="267"/>
            <ac:grpSpMk id="12" creationId="{3086C462-37F4-494D-8292-CCB95221CC1A}"/>
          </ac:grpSpMkLst>
        </pc:grpChg>
        <pc:cxnChg chg="del">
          <ac:chgData name="Mr R Donaghy (DGY) (Staff)" userId="a96a7106-0e35-404d-8a6b-97d2256f70d6" providerId="ADAL" clId="{D6F8BFFC-1DE4-4667-841C-F0BA62B193A9}" dt="2022-06-07T15:26:04.214" v="286"/>
          <ac:cxnSpMkLst>
            <pc:docMk/>
            <pc:sldMk cId="3817028705" sldId="267"/>
            <ac:cxnSpMk id="16" creationId="{AD23B2CD-009B-425A-9616-1E1AD1D5AB46}"/>
          </ac:cxnSpMkLst>
        </pc:cxnChg>
      </pc:sldChg>
      <pc:sldChg chg="modSp add mod modTransition modNotesTx">
        <pc:chgData name="Mr R Donaghy (DGY) (Staff)" userId="a96a7106-0e35-404d-8a6b-97d2256f70d6" providerId="ADAL" clId="{D6F8BFFC-1DE4-4667-841C-F0BA62B193A9}" dt="2022-06-08T08:25:48.084" v="2423" actId="20577"/>
        <pc:sldMkLst>
          <pc:docMk/>
          <pc:sldMk cId="785513977" sldId="268"/>
        </pc:sldMkLst>
        <pc:graphicFrameChg chg="modGraphic">
          <ac:chgData name="Mr R Donaghy (DGY) (Staff)" userId="a96a7106-0e35-404d-8a6b-97d2256f70d6" providerId="ADAL" clId="{D6F8BFFC-1DE4-4667-841C-F0BA62B193A9}" dt="2022-06-08T08:13:31.697" v="1564" actId="20577"/>
          <ac:graphicFrameMkLst>
            <pc:docMk/>
            <pc:sldMk cId="785513977" sldId="268"/>
            <ac:graphicFrameMk id="3" creationId="{8699B808-0750-4FDC-93A5-B3C62226DDF6}"/>
          </ac:graphicFrameMkLst>
        </pc:graphicFrameChg>
        <pc:graphicFrameChg chg="modGraphic">
          <ac:chgData name="Mr R Donaghy (DGY) (Staff)" userId="a96a7106-0e35-404d-8a6b-97d2256f70d6" providerId="ADAL" clId="{D6F8BFFC-1DE4-4667-841C-F0BA62B193A9}" dt="2022-06-08T08:13:36.162" v="1572" actId="20577"/>
          <ac:graphicFrameMkLst>
            <pc:docMk/>
            <pc:sldMk cId="785513977" sldId="268"/>
            <ac:graphicFrameMk id="4" creationId="{126645EA-A9CD-4C1D-B9A0-049F39696CB8}"/>
          </ac:graphicFrameMkLst>
        </pc:graphicFrameChg>
      </pc:sldChg>
      <pc:sldChg chg="del">
        <pc:chgData name="Mr R Donaghy (DGY) (Staff)" userId="a96a7106-0e35-404d-8a6b-97d2256f70d6" providerId="ADAL" clId="{D6F8BFFC-1DE4-4667-841C-F0BA62B193A9}" dt="2022-06-07T15:19:41.603" v="10" actId="47"/>
        <pc:sldMkLst>
          <pc:docMk/>
          <pc:sldMk cId="1030970056" sldId="268"/>
        </pc:sldMkLst>
      </pc:sldChg>
      <pc:sldChg chg="del">
        <pc:chgData name="Mr R Donaghy (DGY) (Staff)" userId="a96a7106-0e35-404d-8a6b-97d2256f70d6" providerId="ADAL" clId="{D6F8BFFC-1DE4-4667-841C-F0BA62B193A9}" dt="2022-06-07T15:22:36.483" v="265" actId="47"/>
        <pc:sldMkLst>
          <pc:docMk/>
          <pc:sldMk cId="2635275435" sldId="271"/>
        </pc:sldMkLst>
      </pc:sldChg>
      <pc:sldChg chg="del">
        <pc:chgData name="Mr R Donaghy (DGY) (Staff)" userId="a96a7106-0e35-404d-8a6b-97d2256f70d6" providerId="ADAL" clId="{D6F8BFFC-1DE4-4667-841C-F0BA62B193A9}" dt="2022-06-07T15:19:47.993" v="11" actId="47"/>
        <pc:sldMkLst>
          <pc:docMk/>
          <pc:sldMk cId="1450369604" sldId="273"/>
        </pc:sldMkLst>
      </pc:sldChg>
      <pc:sldChg chg="del">
        <pc:chgData name="Mr R Donaghy (DGY) (Staff)" userId="a96a7106-0e35-404d-8a6b-97d2256f70d6" providerId="ADAL" clId="{D6F8BFFC-1DE4-4667-841C-F0BA62B193A9}" dt="2022-06-07T15:20:50.713" v="52" actId="47"/>
        <pc:sldMkLst>
          <pc:docMk/>
          <pc:sldMk cId="1803853097" sldId="278"/>
        </pc:sldMkLst>
      </pc:sldChg>
      <pc:sldChg chg="del">
        <pc:chgData name="Mr R Donaghy (DGY) (Staff)" userId="a96a7106-0e35-404d-8a6b-97d2256f70d6" providerId="ADAL" clId="{D6F8BFFC-1DE4-4667-841C-F0BA62B193A9}" dt="2022-06-07T15:20:52.131" v="53" actId="47"/>
        <pc:sldMkLst>
          <pc:docMk/>
          <pc:sldMk cId="3214290619" sldId="281"/>
        </pc:sldMkLst>
      </pc:sldChg>
      <pc:sldChg chg="add modTransition">
        <pc:chgData name="Mr R Donaghy (DGY) (Staff)" userId="a96a7106-0e35-404d-8a6b-97d2256f70d6" providerId="ADAL" clId="{D6F8BFFC-1DE4-4667-841C-F0BA62B193A9}" dt="2022-06-07T15:36:09.609" v="1306"/>
        <pc:sldMkLst>
          <pc:docMk/>
          <pc:sldMk cId="2180390930" sldId="288"/>
        </pc:sldMkLst>
      </pc:sldChg>
      <pc:sldChg chg="del">
        <pc:chgData name="Mr R Donaghy (DGY) (Staff)" userId="a96a7106-0e35-404d-8a6b-97d2256f70d6" providerId="ADAL" clId="{D6F8BFFC-1DE4-4667-841C-F0BA62B193A9}" dt="2022-06-07T15:19:49.828" v="12" actId="47"/>
        <pc:sldMkLst>
          <pc:docMk/>
          <pc:sldMk cId="2780872947" sldId="318"/>
        </pc:sldMkLst>
      </pc:sldChg>
      <pc:sldChg chg="del">
        <pc:chgData name="Mr R Donaghy (DGY) (Staff)" userId="a96a7106-0e35-404d-8a6b-97d2256f70d6" providerId="ADAL" clId="{D6F8BFFC-1DE4-4667-841C-F0BA62B193A9}" dt="2022-06-07T15:22:54.602" v="284" actId="47"/>
        <pc:sldMkLst>
          <pc:docMk/>
          <pc:sldMk cId="2141810981" sldId="329"/>
        </pc:sldMkLst>
      </pc:sldChg>
      <pc:sldChg chg="delSp modSp mod delAnim">
        <pc:chgData name="Mr R Donaghy (DGY) (Staff)" userId="a96a7106-0e35-404d-8a6b-97d2256f70d6" providerId="ADAL" clId="{D6F8BFFC-1DE4-4667-841C-F0BA62B193A9}" dt="2022-06-07T15:20:38.884" v="51" actId="1076"/>
        <pc:sldMkLst>
          <pc:docMk/>
          <pc:sldMk cId="1101867152" sldId="332"/>
        </pc:sldMkLst>
        <pc:spChg chg="mod">
          <ac:chgData name="Mr R Donaghy (DGY) (Staff)" userId="a96a7106-0e35-404d-8a6b-97d2256f70d6" providerId="ADAL" clId="{D6F8BFFC-1DE4-4667-841C-F0BA62B193A9}" dt="2022-06-07T15:20:38.884" v="51" actId="1076"/>
          <ac:spMkLst>
            <pc:docMk/>
            <pc:sldMk cId="1101867152" sldId="332"/>
            <ac:spMk id="4" creationId="{00000000-0000-0000-0000-000000000000}"/>
          </ac:spMkLst>
        </pc:spChg>
        <pc:spChg chg="del">
          <ac:chgData name="Mr R Donaghy (DGY) (Staff)" userId="a96a7106-0e35-404d-8a6b-97d2256f70d6" providerId="ADAL" clId="{D6F8BFFC-1DE4-4667-841C-F0BA62B193A9}" dt="2022-06-07T15:20:20.400" v="14" actId="478"/>
          <ac:spMkLst>
            <pc:docMk/>
            <pc:sldMk cId="1101867152" sldId="332"/>
            <ac:spMk id="5" creationId="{00000000-0000-0000-0000-000000000000}"/>
          </ac:spMkLst>
        </pc:spChg>
        <pc:spChg chg="del">
          <ac:chgData name="Mr R Donaghy (DGY) (Staff)" userId="a96a7106-0e35-404d-8a6b-97d2256f70d6" providerId="ADAL" clId="{D6F8BFFC-1DE4-4667-841C-F0BA62B193A9}" dt="2022-06-07T15:20:15.625" v="13" actId="478"/>
          <ac:spMkLst>
            <pc:docMk/>
            <pc:sldMk cId="1101867152" sldId="332"/>
            <ac:spMk id="6" creationId="{00000000-0000-0000-0000-000000000000}"/>
          </ac:spMkLst>
        </pc:spChg>
      </pc:sldChg>
      <pc:sldChg chg="modSp mod ord modNotesTx">
        <pc:chgData name="Mr R Donaghy (DGY) (Staff)" userId="a96a7106-0e35-404d-8a6b-97d2256f70d6" providerId="ADAL" clId="{D6F8BFFC-1DE4-4667-841C-F0BA62B193A9}" dt="2022-06-08T08:29:53.282" v="3274" actId="1076"/>
        <pc:sldMkLst>
          <pc:docMk/>
          <pc:sldMk cId="3987392868" sldId="333"/>
        </pc:sldMkLst>
        <pc:spChg chg="mod">
          <ac:chgData name="Mr R Donaghy (DGY) (Staff)" userId="a96a7106-0e35-404d-8a6b-97d2256f70d6" providerId="ADAL" clId="{D6F8BFFC-1DE4-4667-841C-F0BA62B193A9}" dt="2022-06-08T08:29:53.282" v="3274" actId="1076"/>
          <ac:spMkLst>
            <pc:docMk/>
            <pc:sldMk cId="3987392868" sldId="333"/>
            <ac:spMk id="2" creationId="{00000000-0000-0000-0000-000000000000}"/>
          </ac:spMkLst>
        </pc:spChg>
        <pc:picChg chg="mod">
          <ac:chgData name="Mr R Donaghy (DGY) (Staff)" userId="a96a7106-0e35-404d-8a6b-97d2256f70d6" providerId="ADAL" clId="{D6F8BFFC-1DE4-4667-841C-F0BA62B193A9}" dt="2022-06-08T08:29:49.019" v="3273" actId="14100"/>
          <ac:picMkLst>
            <pc:docMk/>
            <pc:sldMk cId="3987392868" sldId="333"/>
            <ac:picMk id="1026" creationId="{00000000-0000-0000-0000-000000000000}"/>
          </ac:picMkLst>
        </pc:picChg>
      </pc:sldChg>
      <pc:sldChg chg="modSp new mod ord">
        <pc:chgData name="Mr R Donaghy (DGY) (Staff)" userId="a96a7106-0e35-404d-8a6b-97d2256f70d6" providerId="ADAL" clId="{D6F8BFFC-1DE4-4667-841C-F0BA62B193A9}" dt="2022-06-07T15:41:54.537" v="1350" actId="20577"/>
        <pc:sldMkLst>
          <pc:docMk/>
          <pc:sldMk cId="407174097" sldId="334"/>
        </pc:sldMkLst>
        <pc:spChg chg="mod">
          <ac:chgData name="Mr R Donaghy (DGY) (Staff)" userId="a96a7106-0e35-404d-8a6b-97d2256f70d6" providerId="ADAL" clId="{D6F8BFFC-1DE4-4667-841C-F0BA62B193A9}" dt="2022-06-07T15:41:54.537" v="1350" actId="20577"/>
          <ac:spMkLst>
            <pc:docMk/>
            <pc:sldMk cId="407174097" sldId="334"/>
            <ac:spMk id="2" creationId="{A198C3E8-698F-29AE-BB64-E7F350F5F576}"/>
          </ac:spMkLst>
        </pc:spChg>
        <pc:spChg chg="mod">
          <ac:chgData name="Mr R Donaghy (DGY) (Staff)" userId="a96a7106-0e35-404d-8a6b-97d2256f70d6" providerId="ADAL" clId="{D6F8BFFC-1DE4-4667-841C-F0BA62B193A9}" dt="2022-06-07T15:28:43.950" v="622" actId="20577"/>
          <ac:spMkLst>
            <pc:docMk/>
            <pc:sldMk cId="407174097" sldId="334"/>
            <ac:spMk id="3" creationId="{896CFAFC-E15A-7578-F65C-BAF1B80B3742}"/>
          </ac:spMkLst>
        </pc:spChg>
      </pc:sldChg>
      <pc:sldChg chg="addSp delSp modSp add mod modTransition">
        <pc:chgData name="Mr R Donaghy (DGY) (Staff)" userId="a96a7106-0e35-404d-8a6b-97d2256f70d6" providerId="ADAL" clId="{D6F8BFFC-1DE4-4667-841C-F0BA62B193A9}" dt="2022-06-08T08:15:34.702" v="1641" actId="20577"/>
        <pc:sldMkLst>
          <pc:docMk/>
          <pc:sldMk cId="2923931762" sldId="335"/>
        </pc:sldMkLst>
        <pc:spChg chg="mod">
          <ac:chgData name="Mr R Donaghy (DGY) (Staff)" userId="a96a7106-0e35-404d-8a6b-97d2256f70d6" providerId="ADAL" clId="{D6F8BFFC-1DE4-4667-841C-F0BA62B193A9}" dt="2022-06-08T08:15:34.702" v="1641" actId="20577"/>
          <ac:spMkLst>
            <pc:docMk/>
            <pc:sldMk cId="2923931762" sldId="335"/>
            <ac:spMk id="3" creationId="{04BE5830-AE83-49B9-BBE1-8D60B6DF7278}"/>
          </ac:spMkLst>
        </pc:spChg>
        <pc:picChg chg="del">
          <ac:chgData name="Mr R Donaghy (DGY) (Staff)" userId="a96a7106-0e35-404d-8a6b-97d2256f70d6" providerId="ADAL" clId="{D6F8BFFC-1DE4-4667-841C-F0BA62B193A9}" dt="2022-06-08T08:14:55.139" v="1580" actId="478"/>
          <ac:picMkLst>
            <pc:docMk/>
            <pc:sldMk cId="2923931762" sldId="335"/>
            <ac:picMk id="4" creationId="{5AADB96A-481D-453F-8AE9-7B4A324FC376}"/>
          </ac:picMkLst>
        </pc:picChg>
        <pc:picChg chg="add mod">
          <ac:chgData name="Mr R Donaghy (DGY) (Staff)" userId="a96a7106-0e35-404d-8a6b-97d2256f70d6" providerId="ADAL" clId="{D6F8BFFC-1DE4-4667-841C-F0BA62B193A9}" dt="2022-06-08T08:15:03.811" v="1583" actId="1076"/>
          <ac:picMkLst>
            <pc:docMk/>
            <pc:sldMk cId="2923931762" sldId="335"/>
            <ac:picMk id="1026" creationId="{1E102085-E2CD-3016-8A01-F5C1C881EE96}"/>
          </ac:picMkLst>
        </pc:picChg>
      </pc:sldChg>
      <pc:sldChg chg="new del">
        <pc:chgData name="Mr R Donaghy (DGY) (Staff)" userId="a96a7106-0e35-404d-8a6b-97d2256f70d6" providerId="ADAL" clId="{D6F8BFFC-1DE4-4667-841C-F0BA62B193A9}" dt="2022-06-07T15:33:34.005" v="855" actId="47"/>
        <pc:sldMkLst>
          <pc:docMk/>
          <pc:sldMk cId="828178225" sldId="336"/>
        </pc:sldMkLst>
      </pc:sldChg>
      <pc:sldChg chg="new del">
        <pc:chgData name="Mr R Donaghy (DGY) (Staff)" userId="a96a7106-0e35-404d-8a6b-97d2256f70d6" providerId="ADAL" clId="{D6F8BFFC-1DE4-4667-841C-F0BA62B193A9}" dt="2022-06-07T15:33:01.237" v="843" actId="47"/>
        <pc:sldMkLst>
          <pc:docMk/>
          <pc:sldMk cId="2963018646" sldId="337"/>
        </pc:sldMkLst>
      </pc:sldChg>
      <pc:sldChg chg="modSp add del mod modTransition setBg">
        <pc:chgData name="Mr R Donaghy (DGY) (Staff)" userId="a96a7106-0e35-404d-8a6b-97d2256f70d6" providerId="ADAL" clId="{D6F8BFFC-1DE4-4667-841C-F0BA62B193A9}" dt="2022-06-07T15:41:35.521" v="1312" actId="47"/>
        <pc:sldMkLst>
          <pc:docMk/>
          <pc:sldMk cId="3845330191" sldId="337"/>
        </pc:sldMkLst>
        <pc:spChg chg="mod">
          <ac:chgData name="Mr R Donaghy (DGY) (Staff)" userId="a96a7106-0e35-404d-8a6b-97d2256f70d6" providerId="ADAL" clId="{D6F8BFFC-1DE4-4667-841C-F0BA62B193A9}" dt="2022-06-07T15:33:20.855" v="852" actId="27636"/>
          <ac:spMkLst>
            <pc:docMk/>
            <pc:sldMk cId="3845330191" sldId="337"/>
            <ac:spMk id="2" creationId="{D0B7B031-4643-4EE0-9ECF-4C5E3FF20E3D}"/>
          </ac:spMkLst>
        </pc:spChg>
      </pc:sldChg>
      <pc:sldChg chg="modSp new mod">
        <pc:chgData name="Mr R Donaghy (DGY) (Staff)" userId="a96a7106-0e35-404d-8a6b-97d2256f70d6" providerId="ADAL" clId="{D6F8BFFC-1DE4-4667-841C-F0BA62B193A9}" dt="2022-06-07T15:35:26.576" v="1304" actId="20577"/>
        <pc:sldMkLst>
          <pc:docMk/>
          <pc:sldMk cId="2555793082" sldId="338"/>
        </pc:sldMkLst>
        <pc:spChg chg="mod">
          <ac:chgData name="Mr R Donaghy (DGY) (Staff)" userId="a96a7106-0e35-404d-8a6b-97d2256f70d6" providerId="ADAL" clId="{D6F8BFFC-1DE4-4667-841C-F0BA62B193A9}" dt="2022-06-07T15:33:56.739" v="873" actId="20577"/>
          <ac:spMkLst>
            <pc:docMk/>
            <pc:sldMk cId="2555793082" sldId="338"/>
            <ac:spMk id="2" creationId="{ACFD38A0-79F9-F70A-5976-475BFACA2C5D}"/>
          </ac:spMkLst>
        </pc:spChg>
        <pc:spChg chg="mod">
          <ac:chgData name="Mr R Donaghy (DGY) (Staff)" userId="a96a7106-0e35-404d-8a6b-97d2256f70d6" providerId="ADAL" clId="{D6F8BFFC-1DE4-4667-841C-F0BA62B193A9}" dt="2022-06-07T15:35:26.576" v="1304" actId="20577"/>
          <ac:spMkLst>
            <pc:docMk/>
            <pc:sldMk cId="2555793082" sldId="338"/>
            <ac:spMk id="3" creationId="{0500AAAB-D1E4-F722-F5B6-7903F465132B}"/>
          </ac:spMkLst>
        </pc:spChg>
      </pc:sldChg>
      <pc:sldChg chg="delSp add modTransition setBg delDesignElem">
        <pc:chgData name="Mr R Donaghy (DGY) (Staff)" userId="a96a7106-0e35-404d-8a6b-97d2256f70d6" providerId="ADAL" clId="{D6F8BFFC-1DE4-4667-841C-F0BA62B193A9}" dt="2022-06-07T15:36:09.609" v="1306"/>
        <pc:sldMkLst>
          <pc:docMk/>
          <pc:sldMk cId="2106509381" sldId="339"/>
        </pc:sldMkLst>
        <pc:spChg chg="del">
          <ac:chgData name="Mr R Donaghy (DGY) (Staff)" userId="a96a7106-0e35-404d-8a6b-97d2256f70d6" providerId="ADAL" clId="{D6F8BFFC-1DE4-4667-841C-F0BA62B193A9}" dt="2022-06-07T15:36:09.609" v="1306"/>
          <ac:spMkLst>
            <pc:docMk/>
            <pc:sldMk cId="2106509381" sldId="339"/>
            <ac:spMk id="9" creationId="{201CC55D-ED54-4C5C-95E6-10947BD1103B}"/>
          </ac:spMkLst>
        </pc:spChg>
        <pc:spChg chg="del">
          <ac:chgData name="Mr R Donaghy (DGY) (Staff)" userId="a96a7106-0e35-404d-8a6b-97d2256f70d6" providerId="ADAL" clId="{D6F8BFFC-1DE4-4667-841C-F0BA62B193A9}" dt="2022-06-07T15:36:09.609" v="1306"/>
          <ac:spMkLst>
            <pc:docMk/>
            <pc:sldMk cId="2106509381" sldId="339"/>
            <ac:spMk id="15" creationId="{3873B707-463F-40B0-8227-E8CC6C67EB25}"/>
          </ac:spMkLst>
        </pc:spChg>
        <pc:spChg chg="del">
          <ac:chgData name="Mr R Donaghy (DGY) (Staff)" userId="a96a7106-0e35-404d-8a6b-97d2256f70d6" providerId="ADAL" clId="{D6F8BFFC-1DE4-4667-841C-F0BA62B193A9}" dt="2022-06-07T15:36:09.609" v="1306"/>
          <ac:spMkLst>
            <pc:docMk/>
            <pc:sldMk cId="2106509381" sldId="339"/>
            <ac:spMk id="17" creationId="{C13237C8-E62C-4F0D-A318-BD6FB6C2D138}"/>
          </ac:spMkLst>
        </pc:spChg>
        <pc:spChg chg="del">
          <ac:chgData name="Mr R Donaghy (DGY) (Staff)" userId="a96a7106-0e35-404d-8a6b-97d2256f70d6" providerId="ADAL" clId="{D6F8BFFC-1DE4-4667-841C-F0BA62B193A9}" dt="2022-06-07T15:36:09.609" v="1306"/>
          <ac:spMkLst>
            <pc:docMk/>
            <pc:sldMk cId="2106509381" sldId="339"/>
            <ac:spMk id="19" creationId="{19C9EAEA-39D0-4B0E-A0EB-51E7B26740B1}"/>
          </ac:spMkLst>
        </pc:spChg>
        <pc:grpChg chg="del">
          <ac:chgData name="Mr R Donaghy (DGY) (Staff)" userId="a96a7106-0e35-404d-8a6b-97d2256f70d6" providerId="ADAL" clId="{D6F8BFFC-1DE4-4667-841C-F0BA62B193A9}" dt="2022-06-07T15:36:09.609" v="1306"/>
          <ac:grpSpMkLst>
            <pc:docMk/>
            <pc:sldMk cId="2106509381" sldId="339"/>
            <ac:grpSpMk id="11" creationId="{1DE889C7-FAD6-4397-98E2-05D503484459}"/>
          </ac:grpSpMkLst>
        </pc:grpChg>
      </pc:sldChg>
      <pc:sldChg chg="modSp new mod">
        <pc:chgData name="Mr R Donaghy (DGY) (Staff)" userId="a96a7106-0e35-404d-8a6b-97d2256f70d6" providerId="ADAL" clId="{D6F8BFFC-1DE4-4667-841C-F0BA62B193A9}" dt="2022-06-07T15:42:42.079" v="1556" actId="20577"/>
        <pc:sldMkLst>
          <pc:docMk/>
          <pc:sldMk cId="1849416719" sldId="340"/>
        </pc:sldMkLst>
        <pc:spChg chg="mod">
          <ac:chgData name="Mr R Donaghy (DGY) (Staff)" userId="a96a7106-0e35-404d-8a6b-97d2256f70d6" providerId="ADAL" clId="{D6F8BFFC-1DE4-4667-841C-F0BA62B193A9}" dt="2022-06-07T15:42:06.072" v="1360" actId="20577"/>
          <ac:spMkLst>
            <pc:docMk/>
            <pc:sldMk cId="1849416719" sldId="340"/>
            <ac:spMk id="2" creationId="{171EF037-1EFE-6156-0F6A-41A61F2663B7}"/>
          </ac:spMkLst>
        </pc:spChg>
        <pc:spChg chg="mod">
          <ac:chgData name="Mr R Donaghy (DGY) (Staff)" userId="a96a7106-0e35-404d-8a6b-97d2256f70d6" providerId="ADAL" clId="{D6F8BFFC-1DE4-4667-841C-F0BA62B193A9}" dt="2022-06-07T15:42:42.079" v="1556" actId="20577"/>
          <ac:spMkLst>
            <pc:docMk/>
            <pc:sldMk cId="1849416719" sldId="340"/>
            <ac:spMk id="3" creationId="{99560336-14C0-C9A4-B5B0-3966DDE4BA44}"/>
          </ac:spMkLst>
        </pc:spChg>
      </pc:sldChg>
      <pc:sldChg chg="new del">
        <pc:chgData name="Mr R Donaghy (DGY) (Staff)" userId="a96a7106-0e35-404d-8a6b-97d2256f70d6" providerId="ADAL" clId="{D6F8BFFC-1DE4-4667-841C-F0BA62B193A9}" dt="2022-06-08T08:25:05.939" v="2332" actId="47"/>
        <pc:sldMkLst>
          <pc:docMk/>
          <pc:sldMk cId="3848432046" sldId="341"/>
        </pc:sldMkLst>
      </pc:sldChg>
      <pc:sldChg chg="modSp new mod">
        <pc:chgData name="Mr R Donaghy (DGY) (Staff)" userId="a96a7106-0e35-404d-8a6b-97d2256f70d6" providerId="ADAL" clId="{D6F8BFFC-1DE4-4667-841C-F0BA62B193A9}" dt="2022-06-08T08:27:59.393" v="3182" actId="20577"/>
        <pc:sldMkLst>
          <pc:docMk/>
          <pc:sldMk cId="3262083238" sldId="342"/>
        </pc:sldMkLst>
        <pc:spChg chg="mod">
          <ac:chgData name="Mr R Donaghy (DGY) (Staff)" userId="a96a7106-0e35-404d-8a6b-97d2256f70d6" providerId="ADAL" clId="{D6F8BFFC-1DE4-4667-841C-F0BA62B193A9}" dt="2022-06-08T08:25:08.770" v="2339" actId="20577"/>
          <ac:spMkLst>
            <pc:docMk/>
            <pc:sldMk cId="3262083238" sldId="342"/>
            <ac:spMk id="2" creationId="{8032699E-61A6-F231-810B-A9527E99210B}"/>
          </ac:spMkLst>
        </pc:spChg>
        <pc:spChg chg="mod">
          <ac:chgData name="Mr R Donaghy (DGY) (Staff)" userId="a96a7106-0e35-404d-8a6b-97d2256f70d6" providerId="ADAL" clId="{D6F8BFFC-1DE4-4667-841C-F0BA62B193A9}" dt="2022-06-08T08:27:59.393" v="3182" actId="20577"/>
          <ac:spMkLst>
            <pc:docMk/>
            <pc:sldMk cId="3262083238" sldId="342"/>
            <ac:spMk id="3" creationId="{3A02C156-74ED-25F6-4984-2FBA53F26C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9A8A9-D241-44F5-805C-3E68757E5BB0}" type="datetimeFigureOut">
              <a:rPr lang="en-GB" smtClean="0"/>
              <a:t>16/06/2022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E1C1D-BEFC-408F-B86C-A2B1B4946702}" type="slidenum">
              <a:rPr lang="en-GB" smtClean="0"/>
              <a:t>‹#›</a:t>
            </a:fld>
            <a:endParaRPr lang="en-GB"/>
          </a:p>
        </p:txBody>
      </p:sp>
    </p:spTree>
    <p:extLst>
      <p:ext uri="{BB962C8B-B14F-4D97-AF65-F5344CB8AC3E}">
        <p14:creationId xmlns:p14="http://schemas.microsoft.com/office/powerpoint/2010/main" val="24336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FE1C1D-BEFC-408F-B86C-A2B1B4946702}" type="slidenum">
              <a:rPr lang="en-GB" smtClean="0"/>
              <a:t>5</a:t>
            </a:fld>
            <a:endParaRPr lang="en-GB"/>
          </a:p>
        </p:txBody>
      </p:sp>
    </p:spTree>
    <p:extLst>
      <p:ext uri="{BB962C8B-B14F-4D97-AF65-F5344CB8AC3E}">
        <p14:creationId xmlns:p14="http://schemas.microsoft.com/office/powerpoint/2010/main" val="99710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need to be printed.</a:t>
            </a:r>
          </a:p>
        </p:txBody>
      </p:sp>
      <p:sp>
        <p:nvSpPr>
          <p:cNvPr id="4" name="Slide Number Placeholder 3"/>
          <p:cNvSpPr>
            <a:spLocks noGrp="1"/>
          </p:cNvSpPr>
          <p:nvPr>
            <p:ph type="sldNum" sz="quarter" idx="5"/>
          </p:nvPr>
        </p:nvSpPr>
        <p:spPr/>
        <p:txBody>
          <a:bodyPr/>
          <a:lstStyle/>
          <a:p>
            <a:fld id="{A2FE1C1D-BEFC-408F-B86C-A2B1B4946702}" type="slidenum">
              <a:rPr lang="en-GB" smtClean="0"/>
              <a:t>11</a:t>
            </a:fld>
            <a:endParaRPr lang="en-GB"/>
          </a:p>
        </p:txBody>
      </p:sp>
    </p:spTree>
    <p:extLst>
      <p:ext uri="{BB962C8B-B14F-4D97-AF65-F5344CB8AC3E}">
        <p14:creationId xmlns:p14="http://schemas.microsoft.com/office/powerpoint/2010/main" val="155569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hoard is a large number of valuable items found by archaeologists.</a:t>
            </a:r>
          </a:p>
        </p:txBody>
      </p:sp>
      <p:sp>
        <p:nvSpPr>
          <p:cNvPr id="4" name="Slide Number Placeholder 3"/>
          <p:cNvSpPr>
            <a:spLocks noGrp="1"/>
          </p:cNvSpPr>
          <p:nvPr>
            <p:ph type="sldNum" sz="quarter" idx="5"/>
          </p:nvPr>
        </p:nvSpPr>
        <p:spPr/>
        <p:txBody>
          <a:bodyPr/>
          <a:lstStyle/>
          <a:p>
            <a:fld id="{A2FE1C1D-BEFC-408F-B86C-A2B1B4946702}" type="slidenum">
              <a:rPr lang="en-GB" smtClean="0"/>
              <a:t>13</a:t>
            </a:fld>
            <a:endParaRPr lang="en-GB"/>
          </a:p>
        </p:txBody>
      </p:sp>
    </p:spTree>
    <p:extLst>
      <p:ext uri="{BB962C8B-B14F-4D97-AF65-F5344CB8AC3E}">
        <p14:creationId xmlns:p14="http://schemas.microsoft.com/office/powerpoint/2010/main" val="131605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the cross.</a:t>
            </a:r>
          </a:p>
        </p:txBody>
      </p:sp>
      <p:sp>
        <p:nvSpPr>
          <p:cNvPr id="4" name="Slide Number Placeholder 3"/>
          <p:cNvSpPr>
            <a:spLocks noGrp="1"/>
          </p:cNvSpPr>
          <p:nvPr>
            <p:ph type="sldNum" sz="quarter" idx="5"/>
          </p:nvPr>
        </p:nvSpPr>
        <p:spPr/>
        <p:txBody>
          <a:bodyPr/>
          <a:lstStyle/>
          <a:p>
            <a:fld id="{A2FE1C1D-BEFC-408F-B86C-A2B1B4946702}" type="slidenum">
              <a:rPr lang="en-GB" smtClean="0"/>
              <a:t>16</a:t>
            </a:fld>
            <a:endParaRPr lang="en-GB"/>
          </a:p>
        </p:txBody>
      </p:sp>
    </p:spTree>
    <p:extLst>
      <p:ext uri="{BB962C8B-B14F-4D97-AF65-F5344CB8AC3E}">
        <p14:creationId xmlns:p14="http://schemas.microsoft.com/office/powerpoint/2010/main" val="91492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FE1C1D-BEFC-408F-B86C-A2B1B4946702}" type="slidenum">
              <a:rPr lang="en-GB" smtClean="0"/>
              <a:t>19</a:t>
            </a:fld>
            <a:endParaRPr lang="en-GB"/>
          </a:p>
        </p:txBody>
      </p:sp>
    </p:spTree>
    <p:extLst>
      <p:ext uri="{BB962C8B-B14F-4D97-AF65-F5344CB8AC3E}">
        <p14:creationId xmlns:p14="http://schemas.microsoft.com/office/powerpoint/2010/main" val="296313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73E69A-FC18-4991-A725-C4BDE4F371BA}"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F0F969-F194-44C0-B5B4-F621C364A57B}"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4045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3E69A-FC18-4991-A725-C4BDE4F371BA}"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F0F969-F194-44C0-B5B4-F621C364A57B}" type="slidenum">
              <a:rPr lang="en-GB" smtClean="0"/>
              <a:t>‹#›</a:t>
            </a:fld>
            <a:endParaRPr lang="en-GB"/>
          </a:p>
        </p:txBody>
      </p:sp>
    </p:spTree>
    <p:extLst>
      <p:ext uri="{BB962C8B-B14F-4D97-AF65-F5344CB8AC3E}">
        <p14:creationId xmlns:p14="http://schemas.microsoft.com/office/powerpoint/2010/main" val="11361106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3E69A-FC18-4991-A725-C4BDE4F371BA}"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F0F969-F194-44C0-B5B4-F621C364A57B}" type="slidenum">
              <a:rPr lang="en-GB" smtClean="0"/>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2084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3E69A-FC18-4991-A725-C4BDE4F371BA}"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F0F969-F194-44C0-B5B4-F621C364A57B}" type="slidenum">
              <a:rPr lang="en-GB" smtClean="0"/>
              <a:t>‹#›</a:t>
            </a:fld>
            <a:endParaRPr lang="en-GB"/>
          </a:p>
        </p:txBody>
      </p:sp>
    </p:spTree>
    <p:extLst>
      <p:ext uri="{BB962C8B-B14F-4D97-AF65-F5344CB8AC3E}">
        <p14:creationId xmlns:p14="http://schemas.microsoft.com/office/powerpoint/2010/main" val="30121984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73E69A-FC18-4991-A725-C4BDE4F371BA}"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F0F969-F194-44C0-B5B4-F621C364A57B}"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46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73E69A-FC18-4991-A725-C4BDE4F371BA}"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F0F969-F194-44C0-B5B4-F621C364A57B}" type="slidenum">
              <a:rPr lang="en-GB" smtClean="0"/>
              <a:t>‹#›</a:t>
            </a:fld>
            <a:endParaRPr lang="en-GB"/>
          </a:p>
        </p:txBody>
      </p:sp>
    </p:spTree>
    <p:extLst>
      <p:ext uri="{BB962C8B-B14F-4D97-AF65-F5344CB8AC3E}">
        <p14:creationId xmlns:p14="http://schemas.microsoft.com/office/powerpoint/2010/main" val="42287566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73E69A-FC18-4991-A725-C4BDE4F371BA}" type="datetimeFigureOut">
              <a:rPr lang="en-GB" smtClean="0"/>
              <a:t>16/06/2022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F0F969-F194-44C0-B5B4-F621C364A57B}" type="slidenum">
              <a:rPr lang="en-GB" smtClean="0"/>
              <a:t>‹#›</a:t>
            </a:fld>
            <a:endParaRPr lang="en-GB"/>
          </a:p>
        </p:txBody>
      </p:sp>
    </p:spTree>
    <p:extLst>
      <p:ext uri="{BB962C8B-B14F-4D97-AF65-F5344CB8AC3E}">
        <p14:creationId xmlns:p14="http://schemas.microsoft.com/office/powerpoint/2010/main" val="14195499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73E69A-FC18-4991-A725-C4BDE4F371BA}"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F0F969-F194-44C0-B5B4-F621C364A57B}" type="slidenum">
              <a:rPr lang="en-GB" smtClean="0"/>
              <a:t>‹#›</a:t>
            </a:fld>
            <a:endParaRPr lang="en-GB"/>
          </a:p>
        </p:txBody>
      </p:sp>
    </p:spTree>
    <p:extLst>
      <p:ext uri="{BB962C8B-B14F-4D97-AF65-F5344CB8AC3E}">
        <p14:creationId xmlns:p14="http://schemas.microsoft.com/office/powerpoint/2010/main" val="28101568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3E69A-FC18-4991-A725-C4BDE4F371BA}" type="datetimeFigureOut">
              <a:rPr lang="en-GB" smtClean="0"/>
              <a:t>16/06/2022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F0F969-F194-44C0-B5B4-F621C364A57B}" type="slidenum">
              <a:rPr lang="en-GB" smtClean="0"/>
              <a:t>‹#›</a:t>
            </a:fld>
            <a:endParaRPr lang="en-GB"/>
          </a:p>
        </p:txBody>
      </p:sp>
    </p:spTree>
    <p:extLst>
      <p:ext uri="{BB962C8B-B14F-4D97-AF65-F5344CB8AC3E}">
        <p14:creationId xmlns:p14="http://schemas.microsoft.com/office/powerpoint/2010/main" val="26409242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73E69A-FC18-4991-A725-C4BDE4F371BA}"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F0F969-F194-44C0-B5B4-F621C364A57B}" type="slidenum">
              <a:rPr lang="en-GB" smtClean="0"/>
              <a:t>‹#›</a:t>
            </a:fld>
            <a:endParaRPr lang="en-GB"/>
          </a:p>
        </p:txBody>
      </p:sp>
    </p:spTree>
    <p:extLst>
      <p:ext uri="{BB962C8B-B14F-4D97-AF65-F5344CB8AC3E}">
        <p14:creationId xmlns:p14="http://schemas.microsoft.com/office/powerpoint/2010/main" val="14289727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B73E69A-FC18-4991-A725-C4BDE4F371BA}"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F0F969-F194-44C0-B5B4-F621C364A57B}"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9522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B73E69A-FC18-4991-A725-C4BDE4F371BA}" type="datetimeFigureOut">
              <a:rPr lang="en-GB" smtClean="0"/>
              <a:t>16/06/2022</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3F0F969-F194-44C0-B5B4-F621C364A57B}" type="slidenum">
              <a:rPr lang="en-GB" smtClean="0"/>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233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quetel.com/sites/default/files/Evidence_1.jpg"/>
          <p:cNvPicPr>
            <a:picLocks noChangeAspect="1" noChangeArrowheads="1"/>
          </p:cNvPicPr>
          <p:nvPr/>
        </p:nvPicPr>
        <p:blipFill rotWithShape="1">
          <a:blip r:embed="rId2">
            <a:extLst>
              <a:ext uri="{28A0092B-C50C-407E-A947-70E740481C1C}">
                <a14:useLocalDpi xmlns:a14="http://schemas.microsoft.com/office/drawing/2010/main" val="0"/>
              </a:ext>
            </a:extLst>
          </a:blip>
          <a:srcRect r="23956"/>
          <a:stretch/>
        </p:blipFill>
        <p:spPr bwMode="auto">
          <a:xfrm>
            <a:off x="1" y="476672"/>
            <a:ext cx="9108504" cy="5988919"/>
          </a:xfrm>
          <a:prstGeom prst="rect">
            <a:avLst/>
          </a:prstGeom>
          <a:solidFill>
            <a:schemeClr val="bg1"/>
          </a:solidFill>
          <a:ln>
            <a:solidFill>
              <a:schemeClr val="tx1"/>
            </a:solidFill>
          </a:ln>
          <a:effectLst>
            <a:softEdge rad="112500"/>
          </a:effectLst>
        </p:spPr>
      </p:pic>
      <p:sp>
        <p:nvSpPr>
          <p:cNvPr id="4" name="TextBox 3"/>
          <p:cNvSpPr txBox="1"/>
          <p:nvPr/>
        </p:nvSpPr>
        <p:spPr>
          <a:xfrm>
            <a:off x="953853" y="1124744"/>
            <a:ext cx="7200800" cy="4263450"/>
          </a:xfrm>
          <a:prstGeom prst="cloudCallout">
            <a:avLst>
              <a:gd name="adj1" fmla="val -47641"/>
              <a:gd name="adj2" fmla="val 59905"/>
            </a:avLst>
          </a:prstGeom>
          <a:solidFill>
            <a:schemeClr val="bg1"/>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4400" b="1" dirty="0">
                <a:latin typeface="Adobe Gothic Std B" panose="020B0800000000000000" pitchFamily="34" charset="-128"/>
                <a:ea typeface="Adobe Gothic Std B" panose="020B0800000000000000" pitchFamily="34" charset="-128"/>
              </a:rPr>
              <a:t>What is evidence? Why would a historian need this?</a:t>
            </a:r>
            <a:endParaRPr lang="en-GB" sz="4400" b="1" u="sng"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101867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F037-1EFE-6156-0F6A-41A61F2663B7}"/>
              </a:ext>
            </a:extLst>
          </p:cNvPr>
          <p:cNvSpPr>
            <a:spLocks noGrp="1"/>
          </p:cNvSpPr>
          <p:nvPr>
            <p:ph type="title"/>
          </p:nvPr>
        </p:nvSpPr>
        <p:spPr/>
        <p:txBody>
          <a:bodyPr/>
          <a:lstStyle/>
          <a:p>
            <a:r>
              <a:rPr lang="en-GB" dirty="0"/>
              <a:t>Your task</a:t>
            </a:r>
          </a:p>
        </p:txBody>
      </p:sp>
      <p:sp>
        <p:nvSpPr>
          <p:cNvPr id="3" name="Content Placeholder 2">
            <a:extLst>
              <a:ext uri="{FF2B5EF4-FFF2-40B4-BE49-F238E27FC236}">
                <a16:creationId xmlns:a16="http://schemas.microsoft.com/office/drawing/2014/main" id="{99560336-14C0-C9A4-B5B0-3966DDE4BA44}"/>
              </a:ext>
            </a:extLst>
          </p:cNvPr>
          <p:cNvSpPr>
            <a:spLocks noGrp="1"/>
          </p:cNvSpPr>
          <p:nvPr>
            <p:ph idx="1"/>
          </p:nvPr>
        </p:nvSpPr>
        <p:spPr/>
        <p:txBody>
          <a:bodyPr/>
          <a:lstStyle/>
          <a:p>
            <a:r>
              <a:rPr lang="en-GB" dirty="0"/>
              <a:t>You are now going to look at various different sources. Your job is to look at what these sources are, and write down what you think they tell us, as historians, about life in Anglo-Saxon England.</a:t>
            </a:r>
          </a:p>
        </p:txBody>
      </p:sp>
    </p:spTree>
    <p:extLst>
      <p:ext uri="{BB962C8B-B14F-4D97-AF65-F5344CB8AC3E}">
        <p14:creationId xmlns:p14="http://schemas.microsoft.com/office/powerpoint/2010/main" val="184941671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8699B808-0750-4FDC-93A5-B3C62226DDF6}"/>
              </a:ext>
            </a:extLst>
          </p:cNvPr>
          <p:cNvGraphicFramePr>
            <a:graphicFrameLocks noGrp="1"/>
          </p:cNvGraphicFramePr>
          <p:nvPr>
            <p:extLst>
              <p:ext uri="{D42A27DB-BD31-4B8C-83A1-F6EECF244321}">
                <p14:modId xmlns:p14="http://schemas.microsoft.com/office/powerpoint/2010/main" val="3855714361"/>
              </p:ext>
            </p:extLst>
          </p:nvPr>
        </p:nvGraphicFramePr>
        <p:xfrm>
          <a:off x="89453" y="1013794"/>
          <a:ext cx="4244009" cy="4800600"/>
        </p:xfrm>
        <a:graphic>
          <a:graphicData uri="http://schemas.openxmlformats.org/drawingml/2006/table">
            <a:tbl>
              <a:tblPr firstRow="1" bandRow="1">
                <a:tableStyleId>{5940675A-B579-460E-94D1-54222C63F5DA}</a:tableStyleId>
              </a:tblPr>
              <a:tblGrid>
                <a:gridCol w="576469">
                  <a:extLst>
                    <a:ext uri="{9D8B030D-6E8A-4147-A177-3AD203B41FA5}">
                      <a16:colId xmlns:a16="http://schemas.microsoft.com/office/drawing/2014/main" val="2530846600"/>
                    </a:ext>
                  </a:extLst>
                </a:gridCol>
                <a:gridCol w="2252870">
                  <a:extLst>
                    <a:ext uri="{9D8B030D-6E8A-4147-A177-3AD203B41FA5}">
                      <a16:colId xmlns:a16="http://schemas.microsoft.com/office/drawing/2014/main" val="2148098428"/>
                    </a:ext>
                  </a:extLst>
                </a:gridCol>
                <a:gridCol w="1414670">
                  <a:extLst>
                    <a:ext uri="{9D8B030D-6E8A-4147-A177-3AD203B41FA5}">
                      <a16:colId xmlns:a16="http://schemas.microsoft.com/office/drawing/2014/main" val="27505678"/>
                    </a:ext>
                  </a:extLst>
                </a:gridCol>
              </a:tblGrid>
              <a:tr h="480060">
                <a:tc>
                  <a:txBody>
                    <a:bodyPr/>
                    <a:lstStyle/>
                    <a:p>
                      <a:pPr algn="ctr"/>
                      <a:r>
                        <a:rPr lang="en-GB" sz="900" dirty="0"/>
                        <a:t>Evidence</a:t>
                      </a:r>
                    </a:p>
                  </a:txBody>
                  <a:tcPr marL="68580" marR="68580" marT="34290" marB="34290"/>
                </a:tc>
                <a:tc>
                  <a:txBody>
                    <a:bodyPr/>
                    <a:lstStyle/>
                    <a:p>
                      <a:pPr algn="ctr"/>
                      <a:r>
                        <a:rPr lang="en-GB" sz="900" dirty="0"/>
                        <a:t>What is it?</a:t>
                      </a:r>
                    </a:p>
                  </a:txBody>
                  <a:tcPr marL="68580" marR="68580" marT="34290" marB="34290"/>
                </a:tc>
                <a:tc>
                  <a:txBody>
                    <a:bodyPr/>
                    <a:lstStyle/>
                    <a:p>
                      <a:pPr algn="ctr"/>
                      <a:r>
                        <a:rPr lang="en-GB" sz="900" dirty="0"/>
                        <a:t>What does it suggest about life in Anglo-Saxon England?</a:t>
                      </a:r>
                    </a:p>
                  </a:txBody>
                  <a:tcPr marL="68580" marR="68580" marT="34290" marB="34290"/>
                </a:tc>
                <a:extLst>
                  <a:ext uri="{0D108BD9-81ED-4DB2-BD59-A6C34878D82A}">
                    <a16:rowId xmlns:a16="http://schemas.microsoft.com/office/drawing/2014/main" val="1005593809"/>
                  </a:ext>
                </a:extLst>
              </a:tr>
              <a:tr h="617220">
                <a:tc>
                  <a:txBody>
                    <a:bodyPr/>
                    <a:lstStyle/>
                    <a:p>
                      <a:pPr algn="ctr"/>
                      <a:r>
                        <a:rPr lang="en-GB" sz="900" dirty="0"/>
                        <a:t>1</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3993311744"/>
                  </a:ext>
                </a:extLst>
              </a:tr>
              <a:tr h="617220">
                <a:tc>
                  <a:txBody>
                    <a:bodyPr/>
                    <a:lstStyle/>
                    <a:p>
                      <a:pPr algn="ctr"/>
                      <a:r>
                        <a:rPr lang="en-GB" sz="900" dirty="0"/>
                        <a:t>2</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3610005471"/>
                  </a:ext>
                </a:extLst>
              </a:tr>
              <a:tr h="617220">
                <a:tc>
                  <a:txBody>
                    <a:bodyPr/>
                    <a:lstStyle/>
                    <a:p>
                      <a:pPr algn="ctr"/>
                      <a:r>
                        <a:rPr lang="en-GB" sz="900" dirty="0"/>
                        <a:t>3</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1693044141"/>
                  </a:ext>
                </a:extLst>
              </a:tr>
              <a:tr h="617220">
                <a:tc>
                  <a:txBody>
                    <a:bodyPr/>
                    <a:lstStyle/>
                    <a:p>
                      <a:pPr algn="ctr"/>
                      <a:r>
                        <a:rPr lang="en-GB" sz="900" dirty="0"/>
                        <a:t>4</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3062254335"/>
                  </a:ext>
                </a:extLst>
              </a:tr>
              <a:tr h="617220">
                <a:tc>
                  <a:txBody>
                    <a:bodyPr/>
                    <a:lstStyle/>
                    <a:p>
                      <a:pPr algn="ctr"/>
                      <a:r>
                        <a:rPr lang="en-GB" sz="900" dirty="0"/>
                        <a:t>5</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3900997482"/>
                  </a:ext>
                </a:extLst>
              </a:tr>
              <a:tr h="617220">
                <a:tc>
                  <a:txBody>
                    <a:bodyPr/>
                    <a:lstStyle/>
                    <a:p>
                      <a:pPr algn="ctr"/>
                      <a:r>
                        <a:rPr lang="en-GB" sz="900" dirty="0"/>
                        <a:t>6</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4167003973"/>
                  </a:ext>
                </a:extLst>
              </a:tr>
              <a:tr h="617220">
                <a:tc>
                  <a:txBody>
                    <a:bodyPr/>
                    <a:lstStyle/>
                    <a:p>
                      <a:pPr algn="ctr"/>
                      <a:r>
                        <a:rPr lang="en-GB" sz="900" dirty="0"/>
                        <a:t>7</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dirty="0"/>
                    </a:p>
                  </a:txBody>
                  <a:tcPr marL="68580" marR="68580" marT="34290" marB="34290"/>
                </a:tc>
                <a:extLst>
                  <a:ext uri="{0D108BD9-81ED-4DB2-BD59-A6C34878D82A}">
                    <a16:rowId xmlns:a16="http://schemas.microsoft.com/office/drawing/2014/main" val="2197257"/>
                  </a:ext>
                </a:extLst>
              </a:tr>
            </a:tbl>
          </a:graphicData>
        </a:graphic>
      </p:graphicFrame>
      <p:graphicFrame>
        <p:nvGraphicFramePr>
          <p:cNvPr id="4" name="Table 3">
            <a:extLst>
              <a:ext uri="{FF2B5EF4-FFF2-40B4-BE49-F238E27FC236}">
                <a16:creationId xmlns:a16="http://schemas.microsoft.com/office/drawing/2014/main" id="{126645EA-A9CD-4C1D-B9A0-049F39696CB8}"/>
              </a:ext>
            </a:extLst>
          </p:cNvPr>
          <p:cNvGraphicFramePr>
            <a:graphicFrameLocks noGrp="1"/>
          </p:cNvGraphicFramePr>
          <p:nvPr>
            <p:extLst>
              <p:ext uri="{D42A27DB-BD31-4B8C-83A1-F6EECF244321}">
                <p14:modId xmlns:p14="http://schemas.microsoft.com/office/powerpoint/2010/main" val="1895696612"/>
              </p:ext>
            </p:extLst>
          </p:nvPr>
        </p:nvGraphicFramePr>
        <p:xfrm>
          <a:off x="4567031" y="1043606"/>
          <a:ext cx="4244009" cy="4800600"/>
        </p:xfrm>
        <a:graphic>
          <a:graphicData uri="http://schemas.openxmlformats.org/drawingml/2006/table">
            <a:tbl>
              <a:tblPr firstRow="1" bandRow="1">
                <a:tableStyleId>{5940675A-B579-460E-94D1-54222C63F5DA}</a:tableStyleId>
              </a:tblPr>
              <a:tblGrid>
                <a:gridCol w="576469">
                  <a:extLst>
                    <a:ext uri="{9D8B030D-6E8A-4147-A177-3AD203B41FA5}">
                      <a16:colId xmlns:a16="http://schemas.microsoft.com/office/drawing/2014/main" val="2530846600"/>
                    </a:ext>
                  </a:extLst>
                </a:gridCol>
                <a:gridCol w="2252870">
                  <a:extLst>
                    <a:ext uri="{9D8B030D-6E8A-4147-A177-3AD203B41FA5}">
                      <a16:colId xmlns:a16="http://schemas.microsoft.com/office/drawing/2014/main" val="2148098428"/>
                    </a:ext>
                  </a:extLst>
                </a:gridCol>
                <a:gridCol w="1414670">
                  <a:extLst>
                    <a:ext uri="{9D8B030D-6E8A-4147-A177-3AD203B41FA5}">
                      <a16:colId xmlns:a16="http://schemas.microsoft.com/office/drawing/2014/main" val="27505678"/>
                    </a:ext>
                  </a:extLst>
                </a:gridCol>
              </a:tblGrid>
              <a:tr h="480060">
                <a:tc>
                  <a:txBody>
                    <a:bodyPr/>
                    <a:lstStyle/>
                    <a:p>
                      <a:pPr algn="ctr"/>
                      <a:r>
                        <a:rPr lang="en-GB" sz="900" dirty="0"/>
                        <a:t>Evidence</a:t>
                      </a:r>
                    </a:p>
                  </a:txBody>
                  <a:tcPr marL="68580" marR="68580" marT="34290" marB="34290"/>
                </a:tc>
                <a:tc>
                  <a:txBody>
                    <a:bodyPr/>
                    <a:lstStyle/>
                    <a:p>
                      <a:pPr algn="ctr"/>
                      <a:r>
                        <a:rPr lang="en-GB" sz="900" dirty="0"/>
                        <a:t>What is it?</a:t>
                      </a:r>
                    </a:p>
                  </a:txBody>
                  <a:tcPr marL="68580" marR="68580" marT="34290" marB="34290"/>
                </a:tc>
                <a:tc>
                  <a:txBody>
                    <a:bodyPr/>
                    <a:lstStyle/>
                    <a:p>
                      <a:pPr algn="ctr"/>
                      <a:r>
                        <a:rPr lang="en-GB" sz="900" dirty="0"/>
                        <a:t>What does it suggest about life in Anglo-Saxon England?</a:t>
                      </a:r>
                    </a:p>
                  </a:txBody>
                  <a:tcPr marL="68580" marR="68580" marT="34290" marB="34290"/>
                </a:tc>
                <a:extLst>
                  <a:ext uri="{0D108BD9-81ED-4DB2-BD59-A6C34878D82A}">
                    <a16:rowId xmlns:a16="http://schemas.microsoft.com/office/drawing/2014/main" val="1005593809"/>
                  </a:ext>
                </a:extLst>
              </a:tr>
              <a:tr h="617220">
                <a:tc>
                  <a:txBody>
                    <a:bodyPr/>
                    <a:lstStyle/>
                    <a:p>
                      <a:pPr algn="ctr"/>
                      <a:r>
                        <a:rPr lang="en-GB" sz="900" dirty="0"/>
                        <a:t>1</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3993311744"/>
                  </a:ext>
                </a:extLst>
              </a:tr>
              <a:tr h="617220">
                <a:tc>
                  <a:txBody>
                    <a:bodyPr/>
                    <a:lstStyle/>
                    <a:p>
                      <a:pPr algn="ctr"/>
                      <a:r>
                        <a:rPr lang="en-GB" sz="900" dirty="0"/>
                        <a:t>2</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3610005471"/>
                  </a:ext>
                </a:extLst>
              </a:tr>
              <a:tr h="617220">
                <a:tc>
                  <a:txBody>
                    <a:bodyPr/>
                    <a:lstStyle/>
                    <a:p>
                      <a:pPr algn="ctr"/>
                      <a:r>
                        <a:rPr lang="en-GB" sz="900" dirty="0"/>
                        <a:t>3</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1693044141"/>
                  </a:ext>
                </a:extLst>
              </a:tr>
              <a:tr h="617220">
                <a:tc>
                  <a:txBody>
                    <a:bodyPr/>
                    <a:lstStyle/>
                    <a:p>
                      <a:pPr algn="ctr"/>
                      <a:r>
                        <a:rPr lang="en-GB" sz="900" dirty="0"/>
                        <a:t>4</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3062254335"/>
                  </a:ext>
                </a:extLst>
              </a:tr>
              <a:tr h="617220">
                <a:tc>
                  <a:txBody>
                    <a:bodyPr/>
                    <a:lstStyle/>
                    <a:p>
                      <a:pPr algn="ctr"/>
                      <a:r>
                        <a:rPr lang="en-GB" sz="900" dirty="0"/>
                        <a:t>5</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3900997482"/>
                  </a:ext>
                </a:extLst>
              </a:tr>
              <a:tr h="617220">
                <a:tc>
                  <a:txBody>
                    <a:bodyPr/>
                    <a:lstStyle/>
                    <a:p>
                      <a:pPr algn="ctr"/>
                      <a:r>
                        <a:rPr lang="en-GB" sz="900" dirty="0"/>
                        <a:t>6</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a:p>
                  </a:txBody>
                  <a:tcPr marL="68580" marR="68580" marT="34290" marB="34290"/>
                </a:tc>
                <a:extLst>
                  <a:ext uri="{0D108BD9-81ED-4DB2-BD59-A6C34878D82A}">
                    <a16:rowId xmlns:a16="http://schemas.microsoft.com/office/drawing/2014/main" val="4167003973"/>
                  </a:ext>
                </a:extLst>
              </a:tr>
              <a:tr h="617220">
                <a:tc>
                  <a:txBody>
                    <a:bodyPr/>
                    <a:lstStyle/>
                    <a:p>
                      <a:pPr algn="ctr"/>
                      <a:r>
                        <a:rPr lang="en-GB" sz="900" dirty="0"/>
                        <a:t>7</a:t>
                      </a:r>
                    </a:p>
                  </a:txBody>
                  <a:tcPr marL="68580" marR="68580" marT="34290" marB="34290"/>
                </a:tc>
                <a:tc>
                  <a:txBody>
                    <a:bodyPr/>
                    <a:lstStyle/>
                    <a:p>
                      <a:pPr algn="ctr"/>
                      <a:endParaRPr lang="en-GB" sz="900" dirty="0"/>
                    </a:p>
                    <a:p>
                      <a:pPr algn="ctr"/>
                      <a:endParaRPr lang="en-GB" sz="900" dirty="0"/>
                    </a:p>
                    <a:p>
                      <a:pPr algn="ctr"/>
                      <a:endParaRPr lang="en-GB" sz="900" dirty="0"/>
                    </a:p>
                    <a:p>
                      <a:pPr algn="ctr"/>
                      <a:endParaRPr lang="en-GB" sz="900" dirty="0"/>
                    </a:p>
                  </a:txBody>
                  <a:tcPr marL="68580" marR="68580" marT="34290" marB="34290"/>
                </a:tc>
                <a:tc>
                  <a:txBody>
                    <a:bodyPr/>
                    <a:lstStyle/>
                    <a:p>
                      <a:pPr algn="ctr"/>
                      <a:endParaRPr lang="en-GB" sz="900" dirty="0"/>
                    </a:p>
                  </a:txBody>
                  <a:tcPr marL="68580" marR="68580" marT="34290" marB="34290"/>
                </a:tc>
                <a:extLst>
                  <a:ext uri="{0D108BD9-81ED-4DB2-BD59-A6C34878D82A}">
                    <a16:rowId xmlns:a16="http://schemas.microsoft.com/office/drawing/2014/main" val="2197257"/>
                  </a:ext>
                </a:extLst>
              </a:tr>
            </a:tbl>
          </a:graphicData>
        </a:graphic>
      </p:graphicFrame>
    </p:spTree>
    <p:extLst>
      <p:ext uri="{BB962C8B-B14F-4D97-AF65-F5344CB8AC3E}">
        <p14:creationId xmlns:p14="http://schemas.microsoft.com/office/powerpoint/2010/main" val="7855139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4F11-63B3-4AA2-8C5B-3B771FF9569F}"/>
              </a:ext>
            </a:extLst>
          </p:cNvPr>
          <p:cNvSpPr>
            <a:spLocks noGrp="1"/>
          </p:cNvSpPr>
          <p:nvPr>
            <p:ph type="title"/>
          </p:nvPr>
        </p:nvSpPr>
        <p:spPr/>
        <p:txBody>
          <a:bodyPr/>
          <a:lstStyle/>
          <a:p>
            <a:r>
              <a:rPr lang="en-GB" u="sng" dirty="0"/>
              <a:t>Evidence No.1</a:t>
            </a:r>
            <a:r>
              <a:rPr lang="en-GB" dirty="0"/>
              <a:t>. </a:t>
            </a:r>
          </a:p>
        </p:txBody>
      </p:sp>
      <p:sp>
        <p:nvSpPr>
          <p:cNvPr id="3" name="Content Placeholder 2">
            <a:extLst>
              <a:ext uri="{FF2B5EF4-FFF2-40B4-BE49-F238E27FC236}">
                <a16:creationId xmlns:a16="http://schemas.microsoft.com/office/drawing/2014/main" id="{04BE5830-AE83-49B9-BBE1-8D60B6DF7278}"/>
              </a:ext>
            </a:extLst>
          </p:cNvPr>
          <p:cNvSpPr>
            <a:spLocks noGrp="1"/>
          </p:cNvSpPr>
          <p:nvPr>
            <p:ph idx="1"/>
          </p:nvPr>
        </p:nvSpPr>
        <p:spPr>
          <a:xfrm>
            <a:off x="628651" y="2226469"/>
            <a:ext cx="3439293" cy="3263504"/>
          </a:xfrm>
        </p:spPr>
        <p:txBody>
          <a:bodyPr/>
          <a:lstStyle/>
          <a:p>
            <a:pPr marL="0" indent="0">
              <a:buNone/>
            </a:pPr>
            <a:r>
              <a:rPr lang="en-GB" dirty="0"/>
              <a:t>Gold shoulder clasps from the Sutton-</a:t>
            </a:r>
            <a:r>
              <a:rPr lang="en-GB" dirty="0" err="1"/>
              <a:t>Hoo</a:t>
            </a:r>
            <a:r>
              <a:rPr lang="en-GB" dirty="0"/>
              <a:t> burial site.</a:t>
            </a:r>
          </a:p>
          <a:p>
            <a:pPr marL="0" indent="0">
              <a:buNone/>
            </a:pPr>
            <a:endParaRPr lang="en-GB" dirty="0"/>
          </a:p>
          <a:p>
            <a:pPr marL="0" indent="0">
              <a:buNone/>
            </a:pPr>
            <a:endParaRPr lang="en-GB" dirty="0"/>
          </a:p>
        </p:txBody>
      </p:sp>
      <p:pic>
        <p:nvPicPr>
          <p:cNvPr id="1026" name="Picture 2" descr="sutton hoo shoulder clasps">
            <a:extLst>
              <a:ext uri="{FF2B5EF4-FFF2-40B4-BE49-F238E27FC236}">
                <a16:creationId xmlns:a16="http://schemas.microsoft.com/office/drawing/2014/main" id="{1E102085-E2CD-3016-8A01-F5C1C881EE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2477" y="912121"/>
            <a:ext cx="4846867"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317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0643-DFDD-4D9E-A4A9-A87E779BF1AF}"/>
              </a:ext>
            </a:extLst>
          </p:cNvPr>
          <p:cNvSpPr>
            <a:spLocks noGrp="1"/>
          </p:cNvSpPr>
          <p:nvPr>
            <p:ph type="title"/>
          </p:nvPr>
        </p:nvSpPr>
        <p:spPr/>
        <p:txBody>
          <a:bodyPr/>
          <a:lstStyle/>
          <a:p>
            <a:r>
              <a:rPr lang="en-GB" dirty="0"/>
              <a:t>Evidence No.2. </a:t>
            </a:r>
          </a:p>
        </p:txBody>
      </p:sp>
      <p:sp>
        <p:nvSpPr>
          <p:cNvPr id="3" name="Content Placeholder 2">
            <a:extLst>
              <a:ext uri="{FF2B5EF4-FFF2-40B4-BE49-F238E27FC236}">
                <a16:creationId xmlns:a16="http://schemas.microsoft.com/office/drawing/2014/main" id="{CE215890-47D4-4ECC-AE5F-4B2A7BDB0F6F}"/>
              </a:ext>
            </a:extLst>
          </p:cNvPr>
          <p:cNvSpPr>
            <a:spLocks noGrp="1"/>
          </p:cNvSpPr>
          <p:nvPr>
            <p:ph idx="1"/>
          </p:nvPr>
        </p:nvSpPr>
        <p:spPr>
          <a:xfrm>
            <a:off x="628650" y="2226469"/>
            <a:ext cx="2700959" cy="3263504"/>
          </a:xfrm>
        </p:spPr>
        <p:txBody>
          <a:bodyPr/>
          <a:lstStyle/>
          <a:p>
            <a:pPr marL="0" indent="0">
              <a:buNone/>
            </a:pPr>
            <a:r>
              <a:rPr lang="en-GB" dirty="0"/>
              <a:t>A gold cross from the Staffordshire hoard</a:t>
            </a:r>
          </a:p>
          <a:p>
            <a:pPr marL="0" indent="0">
              <a:buNone/>
            </a:pPr>
            <a:endParaRPr lang="en-GB" dirty="0"/>
          </a:p>
        </p:txBody>
      </p:sp>
      <p:pic>
        <p:nvPicPr>
          <p:cNvPr id="3074" name="Picture 2" descr="staffordshire hoard gold cross">
            <a:extLst>
              <a:ext uri="{FF2B5EF4-FFF2-40B4-BE49-F238E27FC236}">
                <a16:creationId xmlns:a16="http://schemas.microsoft.com/office/drawing/2014/main" id="{FA3BAEA3-ABD2-D7B0-6C34-FE00C8399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185" y="2996952"/>
            <a:ext cx="7068965" cy="340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579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A676-91B3-4AD2-BDFB-A88073F43A17}"/>
              </a:ext>
            </a:extLst>
          </p:cNvPr>
          <p:cNvSpPr>
            <a:spLocks noGrp="1"/>
          </p:cNvSpPr>
          <p:nvPr>
            <p:ph type="title"/>
          </p:nvPr>
        </p:nvSpPr>
        <p:spPr/>
        <p:txBody>
          <a:bodyPr/>
          <a:lstStyle/>
          <a:p>
            <a:r>
              <a:rPr lang="en-GB" dirty="0"/>
              <a:t>Evidence No.3</a:t>
            </a:r>
          </a:p>
        </p:txBody>
      </p:sp>
      <p:sp>
        <p:nvSpPr>
          <p:cNvPr id="3" name="Content Placeholder 2">
            <a:extLst>
              <a:ext uri="{FF2B5EF4-FFF2-40B4-BE49-F238E27FC236}">
                <a16:creationId xmlns:a16="http://schemas.microsoft.com/office/drawing/2014/main" id="{5697F46E-DB82-45BA-BC28-087446F9982C}"/>
              </a:ext>
            </a:extLst>
          </p:cNvPr>
          <p:cNvSpPr>
            <a:spLocks noGrp="1"/>
          </p:cNvSpPr>
          <p:nvPr>
            <p:ph idx="1"/>
          </p:nvPr>
        </p:nvSpPr>
        <p:spPr>
          <a:xfrm>
            <a:off x="628650" y="2226469"/>
            <a:ext cx="4251463" cy="3263504"/>
          </a:xfrm>
        </p:spPr>
        <p:txBody>
          <a:bodyPr>
            <a:normAutofit fontScale="70000" lnSpcReduction="20000"/>
          </a:bodyPr>
          <a:lstStyle/>
          <a:p>
            <a:pPr marL="0" indent="0">
              <a:buNone/>
            </a:pPr>
            <a:endParaRPr lang="en-GB" dirty="0"/>
          </a:p>
          <a:p>
            <a:r>
              <a:rPr lang="en-GB" dirty="0"/>
              <a:t>Part of an Anglo Saxon cross which once stood at St </a:t>
            </a:r>
            <a:r>
              <a:rPr lang="en-GB" dirty="0" err="1"/>
              <a:t>Alkmund's</a:t>
            </a:r>
            <a:r>
              <a:rPr lang="en-GB" dirty="0"/>
              <a:t> Church, Derby.</a:t>
            </a:r>
          </a:p>
          <a:p>
            <a:endParaRPr lang="en-GB" dirty="0"/>
          </a:p>
          <a:p>
            <a:r>
              <a:rPr lang="en-GB" dirty="0"/>
              <a:t>The stone was found when the church was rebuilt in 1844.</a:t>
            </a:r>
          </a:p>
          <a:p>
            <a:endParaRPr lang="en-GB" dirty="0"/>
          </a:p>
          <a:p>
            <a:r>
              <a:rPr lang="en-GB" dirty="0"/>
              <a:t>The figures carved on three sides of the stone are difficult to identify. They may be three of the four Evangelists, Matthew, Mark, Luke and John.</a:t>
            </a:r>
          </a:p>
          <a:p>
            <a:endParaRPr lang="en-GB" dirty="0"/>
          </a:p>
          <a:p>
            <a:r>
              <a:rPr lang="en-GB" dirty="0"/>
              <a:t>The carving on the fourth side has been chipped away.</a:t>
            </a:r>
          </a:p>
        </p:txBody>
      </p:sp>
      <p:pic>
        <p:nvPicPr>
          <p:cNvPr id="4" name="Picture 3">
            <a:extLst>
              <a:ext uri="{FF2B5EF4-FFF2-40B4-BE49-F238E27FC236}">
                <a16:creationId xmlns:a16="http://schemas.microsoft.com/office/drawing/2014/main" id="{EE21ECA5-ED64-4A64-AA80-E31593C7492D}"/>
              </a:ext>
            </a:extLst>
          </p:cNvPr>
          <p:cNvPicPr>
            <a:picLocks noChangeAspect="1"/>
          </p:cNvPicPr>
          <p:nvPr/>
        </p:nvPicPr>
        <p:blipFill>
          <a:blip r:embed="rId2"/>
          <a:stretch>
            <a:fillRect/>
          </a:stretch>
        </p:blipFill>
        <p:spPr>
          <a:xfrm>
            <a:off x="5300662" y="1440656"/>
            <a:ext cx="3214688" cy="4286250"/>
          </a:xfrm>
          <a:prstGeom prst="rect">
            <a:avLst/>
          </a:prstGeom>
        </p:spPr>
      </p:pic>
    </p:spTree>
    <p:extLst>
      <p:ext uri="{BB962C8B-B14F-4D97-AF65-F5344CB8AC3E}">
        <p14:creationId xmlns:p14="http://schemas.microsoft.com/office/powerpoint/2010/main" val="32673821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47E4-54CA-460E-A4E4-3C5C04A6C7B7}"/>
              </a:ext>
            </a:extLst>
          </p:cNvPr>
          <p:cNvSpPr>
            <a:spLocks noGrp="1"/>
          </p:cNvSpPr>
          <p:nvPr>
            <p:ph type="title"/>
          </p:nvPr>
        </p:nvSpPr>
        <p:spPr/>
        <p:txBody>
          <a:bodyPr/>
          <a:lstStyle/>
          <a:p>
            <a:r>
              <a:rPr lang="en-GB" dirty="0"/>
              <a:t>Evidence No.4. </a:t>
            </a:r>
          </a:p>
        </p:txBody>
      </p:sp>
      <p:sp>
        <p:nvSpPr>
          <p:cNvPr id="3" name="Content Placeholder 2">
            <a:extLst>
              <a:ext uri="{FF2B5EF4-FFF2-40B4-BE49-F238E27FC236}">
                <a16:creationId xmlns:a16="http://schemas.microsoft.com/office/drawing/2014/main" id="{6CD218EE-4524-476F-B6F3-6DA9F3CD37D1}"/>
              </a:ext>
            </a:extLst>
          </p:cNvPr>
          <p:cNvSpPr>
            <a:spLocks noGrp="1"/>
          </p:cNvSpPr>
          <p:nvPr>
            <p:ph idx="1"/>
          </p:nvPr>
        </p:nvSpPr>
        <p:spPr/>
        <p:txBody>
          <a:bodyPr/>
          <a:lstStyle/>
          <a:p>
            <a:pPr marL="0" indent="0">
              <a:buNone/>
            </a:pPr>
            <a:r>
              <a:rPr lang="en-GB" dirty="0"/>
              <a:t>Anglo-Saxon gold ring</a:t>
            </a:r>
          </a:p>
        </p:txBody>
      </p:sp>
      <p:pic>
        <p:nvPicPr>
          <p:cNvPr id="4" name="Picture 3">
            <a:extLst>
              <a:ext uri="{FF2B5EF4-FFF2-40B4-BE49-F238E27FC236}">
                <a16:creationId xmlns:a16="http://schemas.microsoft.com/office/drawing/2014/main" id="{75F83A5A-0175-41E1-9E46-CB717738B840}"/>
              </a:ext>
            </a:extLst>
          </p:cNvPr>
          <p:cNvPicPr>
            <a:picLocks noChangeAspect="1"/>
          </p:cNvPicPr>
          <p:nvPr/>
        </p:nvPicPr>
        <p:blipFill>
          <a:blip r:embed="rId2"/>
          <a:stretch>
            <a:fillRect/>
          </a:stretch>
        </p:blipFill>
        <p:spPr>
          <a:xfrm>
            <a:off x="4279484" y="2572346"/>
            <a:ext cx="4572000" cy="2571750"/>
          </a:xfrm>
          <a:prstGeom prst="rect">
            <a:avLst/>
          </a:prstGeom>
        </p:spPr>
      </p:pic>
    </p:spTree>
    <p:extLst>
      <p:ext uri="{BB962C8B-B14F-4D97-AF65-F5344CB8AC3E}">
        <p14:creationId xmlns:p14="http://schemas.microsoft.com/office/powerpoint/2010/main" val="19966825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79A6-A341-4972-94C8-C0152D1A720C}"/>
              </a:ext>
            </a:extLst>
          </p:cNvPr>
          <p:cNvSpPr>
            <a:spLocks noGrp="1"/>
          </p:cNvSpPr>
          <p:nvPr>
            <p:ph type="title"/>
          </p:nvPr>
        </p:nvSpPr>
        <p:spPr/>
        <p:txBody>
          <a:bodyPr/>
          <a:lstStyle/>
          <a:p>
            <a:r>
              <a:rPr lang="en-GB" dirty="0"/>
              <a:t>Evidence No.5</a:t>
            </a:r>
          </a:p>
        </p:txBody>
      </p:sp>
      <p:sp>
        <p:nvSpPr>
          <p:cNvPr id="3" name="Content Placeholder 2">
            <a:extLst>
              <a:ext uri="{FF2B5EF4-FFF2-40B4-BE49-F238E27FC236}">
                <a16:creationId xmlns:a16="http://schemas.microsoft.com/office/drawing/2014/main" id="{F917278E-30BE-43AC-AFA6-A589BDC9F91C}"/>
              </a:ext>
            </a:extLst>
          </p:cNvPr>
          <p:cNvSpPr>
            <a:spLocks noGrp="1"/>
          </p:cNvSpPr>
          <p:nvPr>
            <p:ph idx="1"/>
          </p:nvPr>
        </p:nvSpPr>
        <p:spPr>
          <a:xfrm>
            <a:off x="628650" y="2226469"/>
            <a:ext cx="3064119" cy="3263504"/>
          </a:xfrm>
        </p:spPr>
        <p:txBody>
          <a:bodyPr/>
          <a:lstStyle/>
          <a:p>
            <a:pPr marL="0" indent="0">
              <a:buNone/>
            </a:pPr>
            <a:r>
              <a:rPr lang="en-GB" dirty="0"/>
              <a:t>A page from the Lindisfarne Gospels.</a:t>
            </a:r>
          </a:p>
          <a:p>
            <a:pPr marL="0" indent="0">
              <a:buNone/>
            </a:pPr>
            <a:endParaRPr lang="en-GB" dirty="0"/>
          </a:p>
          <a:p>
            <a:pPr marL="0" indent="0">
              <a:buNone/>
            </a:pPr>
            <a:r>
              <a:rPr lang="en-GB" dirty="0"/>
              <a:t>What does this suggest about their religious beliefs?</a:t>
            </a:r>
          </a:p>
        </p:txBody>
      </p:sp>
      <p:pic>
        <p:nvPicPr>
          <p:cNvPr id="2052" name="Picture 4" descr="lindisfarne gospels carpet page">
            <a:extLst>
              <a:ext uri="{FF2B5EF4-FFF2-40B4-BE49-F238E27FC236}">
                <a16:creationId xmlns:a16="http://schemas.microsoft.com/office/drawing/2014/main" id="{E9046FC5-7758-BC2D-5778-B4E100B17B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271920"/>
            <a:ext cx="3280594"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1596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709A-7C4D-4922-A065-7DE93E2627A5}"/>
              </a:ext>
            </a:extLst>
          </p:cNvPr>
          <p:cNvSpPr>
            <a:spLocks noGrp="1"/>
          </p:cNvSpPr>
          <p:nvPr>
            <p:ph type="title"/>
          </p:nvPr>
        </p:nvSpPr>
        <p:spPr/>
        <p:txBody>
          <a:bodyPr/>
          <a:lstStyle/>
          <a:p>
            <a:r>
              <a:rPr lang="en-GB" dirty="0"/>
              <a:t>Evidence No.6 </a:t>
            </a:r>
          </a:p>
        </p:txBody>
      </p:sp>
      <p:sp>
        <p:nvSpPr>
          <p:cNvPr id="3" name="Content Placeholder 2">
            <a:extLst>
              <a:ext uri="{FF2B5EF4-FFF2-40B4-BE49-F238E27FC236}">
                <a16:creationId xmlns:a16="http://schemas.microsoft.com/office/drawing/2014/main" id="{3E1A7CA7-A1F1-442E-B1AB-202D2A312719}"/>
              </a:ext>
            </a:extLst>
          </p:cNvPr>
          <p:cNvSpPr>
            <a:spLocks noGrp="1"/>
          </p:cNvSpPr>
          <p:nvPr>
            <p:ph idx="1"/>
          </p:nvPr>
        </p:nvSpPr>
        <p:spPr/>
        <p:txBody>
          <a:bodyPr/>
          <a:lstStyle/>
          <a:p>
            <a:pPr marL="0" indent="0">
              <a:buNone/>
            </a:pPr>
            <a:r>
              <a:rPr lang="en-GB" dirty="0"/>
              <a:t>“Derby was more than a fortified settlement. Derby was also a place of trade. In the 10th century, it had a mint and a market. Craftsmen would have worked in the little town, men like blacksmiths, coopers, carpenters and comb makers.”</a:t>
            </a:r>
          </a:p>
        </p:txBody>
      </p:sp>
    </p:spTree>
    <p:extLst>
      <p:ext uri="{BB962C8B-B14F-4D97-AF65-F5344CB8AC3E}">
        <p14:creationId xmlns:p14="http://schemas.microsoft.com/office/powerpoint/2010/main" val="74182972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680C-109E-4DF3-9A18-35E2373A03AE}"/>
              </a:ext>
            </a:extLst>
          </p:cNvPr>
          <p:cNvSpPr>
            <a:spLocks noGrp="1"/>
          </p:cNvSpPr>
          <p:nvPr>
            <p:ph type="title"/>
          </p:nvPr>
        </p:nvSpPr>
        <p:spPr/>
        <p:txBody>
          <a:bodyPr/>
          <a:lstStyle/>
          <a:p>
            <a:r>
              <a:rPr lang="en-GB" dirty="0"/>
              <a:t>Evidence No.7. </a:t>
            </a:r>
          </a:p>
        </p:txBody>
      </p:sp>
      <p:sp>
        <p:nvSpPr>
          <p:cNvPr id="3" name="Content Placeholder 2">
            <a:extLst>
              <a:ext uri="{FF2B5EF4-FFF2-40B4-BE49-F238E27FC236}">
                <a16:creationId xmlns:a16="http://schemas.microsoft.com/office/drawing/2014/main" id="{A4816CC9-4DD7-47C7-829F-04D58D96F0F4}"/>
              </a:ext>
            </a:extLst>
          </p:cNvPr>
          <p:cNvSpPr>
            <a:spLocks noGrp="1"/>
          </p:cNvSpPr>
          <p:nvPr>
            <p:ph idx="1"/>
          </p:nvPr>
        </p:nvSpPr>
        <p:spPr/>
        <p:txBody>
          <a:bodyPr/>
          <a:lstStyle/>
          <a:p>
            <a:pPr marL="0" indent="0">
              <a:buNone/>
            </a:pPr>
            <a:r>
              <a:rPr lang="en-GB" dirty="0"/>
              <a:t>“Derby had a population of about 2,000. That might seem very small to us but by the standards of the time, it was a fair-sized town. (A typical village had only 100 or 150 inhabitants)”</a:t>
            </a:r>
          </a:p>
        </p:txBody>
      </p:sp>
    </p:spTree>
    <p:extLst>
      <p:ext uri="{BB962C8B-B14F-4D97-AF65-F5344CB8AC3E}">
        <p14:creationId xmlns:p14="http://schemas.microsoft.com/office/powerpoint/2010/main" val="110752737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1610-93FC-4DA1-B1FE-ED0E688C4E7C}"/>
              </a:ext>
            </a:extLst>
          </p:cNvPr>
          <p:cNvSpPr>
            <a:spLocks noGrp="1"/>
          </p:cNvSpPr>
          <p:nvPr>
            <p:ph type="title"/>
          </p:nvPr>
        </p:nvSpPr>
        <p:spPr>
          <a:xfrm>
            <a:off x="750279" y="1764718"/>
            <a:ext cx="6774049" cy="3328565"/>
          </a:xfrm>
        </p:spPr>
        <p:txBody>
          <a:bodyPr anchor="ctr">
            <a:normAutofit/>
          </a:bodyPr>
          <a:lstStyle/>
          <a:p>
            <a:pPr algn="r"/>
            <a:r>
              <a:rPr lang="en-GB" sz="3600" u="sng" dirty="0">
                <a:solidFill>
                  <a:schemeClr val="tx1"/>
                </a:solidFill>
              </a:rPr>
              <a:t>What does all this evidence combined tell us about Anglo-Saxon life in England?</a:t>
            </a:r>
          </a:p>
        </p:txBody>
      </p:sp>
    </p:spTree>
    <p:extLst>
      <p:ext uri="{BB962C8B-B14F-4D97-AF65-F5344CB8AC3E}">
        <p14:creationId xmlns:p14="http://schemas.microsoft.com/office/powerpoint/2010/main" val="38170287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528" y="5301208"/>
            <a:ext cx="7865518" cy="830997"/>
          </a:xfrm>
          <a:prstGeom prst="rect">
            <a:avLst/>
          </a:prstGeom>
          <a:noFill/>
          <a:ln>
            <a:noFill/>
          </a:ln>
          <a:effectLst>
            <a:glow rad="1397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4800" u="sng" dirty="0">
                <a:latin typeface="Adobe Gothic Std B" panose="020B0800000000000000" pitchFamily="34" charset="-128"/>
                <a:ea typeface="Adobe Gothic Std B" panose="020B0800000000000000" pitchFamily="34" charset="-128"/>
              </a:rPr>
              <a:t>Sources in History</a:t>
            </a:r>
            <a:endParaRPr lang="en-GB" sz="4800" b="1" u="sng"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961505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Roman1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rot="20783857">
            <a:off x="-153871" y="-216750"/>
            <a:ext cx="3733800" cy="3733800"/>
          </a:xfrm>
          <a:prstGeom prst="rect">
            <a:avLst/>
          </a:prstGeom>
          <a:noFill/>
        </p:spPr>
      </p:pic>
      <p:pic>
        <p:nvPicPr>
          <p:cNvPr id="3" name="Picture 8"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560494">
            <a:off x="2662011" y="156351"/>
            <a:ext cx="2609237" cy="4082824"/>
          </a:xfrm>
          <a:prstGeom prst="rect">
            <a:avLst/>
          </a:prstGeom>
          <a:noFill/>
        </p:spPr>
      </p:pic>
      <p:pic>
        <p:nvPicPr>
          <p:cNvPr id="4" name="Picture 7" descr="draco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rot="21441556">
            <a:off x="246608" y="2910980"/>
            <a:ext cx="2582408" cy="2722426"/>
          </a:xfrm>
          <a:prstGeom prst="rect">
            <a:avLst/>
          </a:prstGeom>
          <a:noFill/>
        </p:spPr>
      </p:pic>
      <p:pic>
        <p:nvPicPr>
          <p:cNvPr id="9218" name="Picture 2" descr="http://jeffwerner.ca/images/journal/anne-frank-diary-open.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677" b="93280" l="556" r="90000"/>
                    </a14:imgEffect>
                  </a14:imgLayer>
                </a14:imgProps>
              </a:ext>
              <a:ext uri="{28A0092B-C50C-407E-A947-70E740481C1C}">
                <a14:useLocalDpi xmlns:a14="http://schemas.microsoft.com/office/drawing/2010/main" val="0"/>
              </a:ext>
            </a:extLst>
          </a:blip>
          <a:srcRect/>
          <a:stretch>
            <a:fillRect/>
          </a:stretch>
        </p:blipFill>
        <p:spPr bwMode="auto">
          <a:xfrm rot="21412740">
            <a:off x="4939988" y="-172187"/>
            <a:ext cx="4439088" cy="30580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52193" y="2780364"/>
            <a:ext cx="5236563" cy="1815882"/>
          </a:xfrm>
          <a:prstGeom prst="rect">
            <a:avLst/>
          </a:prstGeom>
          <a:solidFill>
            <a:schemeClr val="bg1"/>
          </a:solidFill>
          <a:effectLst>
            <a:glow rad="1397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800" dirty="0">
                <a:latin typeface="Adobe Gothic Std B" panose="020B0800000000000000" pitchFamily="34" charset="-128"/>
                <a:ea typeface="Adobe Gothic Std B" panose="020B0800000000000000" pitchFamily="34" charset="-128"/>
              </a:rPr>
              <a:t>Historians use </a:t>
            </a:r>
            <a:r>
              <a:rPr lang="en-GB" sz="2800" b="1" dirty="0">
                <a:latin typeface="Adobe Gothic Std B" panose="020B0800000000000000" pitchFamily="34" charset="-128"/>
                <a:ea typeface="Adobe Gothic Std B" panose="020B0800000000000000" pitchFamily="34" charset="-128"/>
              </a:rPr>
              <a:t>sources</a:t>
            </a:r>
            <a:r>
              <a:rPr lang="en-GB" sz="2800" dirty="0">
                <a:latin typeface="Adobe Gothic Std B" panose="020B0800000000000000" pitchFamily="34" charset="-128"/>
                <a:ea typeface="Adobe Gothic Std B" panose="020B0800000000000000" pitchFamily="34" charset="-128"/>
              </a:rPr>
              <a:t> to build up a body of </a:t>
            </a:r>
            <a:r>
              <a:rPr lang="en-GB" sz="2800" b="1" dirty="0">
                <a:latin typeface="Adobe Gothic Std B" panose="020B0800000000000000" pitchFamily="34" charset="-128"/>
                <a:ea typeface="Adobe Gothic Std B" panose="020B0800000000000000" pitchFamily="34" charset="-128"/>
              </a:rPr>
              <a:t>evidence </a:t>
            </a:r>
            <a:r>
              <a:rPr lang="en-GB" sz="2800" dirty="0">
                <a:latin typeface="Adobe Gothic Std B" panose="020B0800000000000000" pitchFamily="34" charset="-128"/>
                <a:ea typeface="Adobe Gothic Std B" panose="020B0800000000000000" pitchFamily="34" charset="-128"/>
              </a:rPr>
              <a:t>to make decisions about a time or an event.</a:t>
            </a:r>
          </a:p>
        </p:txBody>
      </p:sp>
      <p:sp>
        <p:nvSpPr>
          <p:cNvPr id="7" name="TextBox 6"/>
          <p:cNvSpPr txBox="1"/>
          <p:nvPr/>
        </p:nvSpPr>
        <p:spPr>
          <a:xfrm>
            <a:off x="2699792" y="4797152"/>
            <a:ext cx="6288964" cy="1815882"/>
          </a:xfrm>
          <a:prstGeom prst="rect">
            <a:avLst/>
          </a:prstGeom>
          <a:solidFill>
            <a:schemeClr val="bg1"/>
          </a:solidFill>
          <a:effectLst>
            <a:glow rad="1397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800" dirty="0">
                <a:latin typeface="Adobe Gothic Std B" panose="020B0800000000000000" pitchFamily="34" charset="-128"/>
                <a:ea typeface="Adobe Gothic Std B" panose="020B0800000000000000" pitchFamily="34" charset="-128"/>
              </a:rPr>
              <a:t>Historians always </a:t>
            </a:r>
            <a:r>
              <a:rPr lang="en-GB" sz="2800" b="1" dirty="0">
                <a:latin typeface="Adobe Gothic Std B" panose="020B0800000000000000" pitchFamily="34" charset="-128"/>
                <a:ea typeface="Adobe Gothic Std B" panose="020B0800000000000000" pitchFamily="34" charset="-128"/>
              </a:rPr>
              <a:t>question and analyse </a:t>
            </a:r>
            <a:r>
              <a:rPr lang="en-GB" sz="2800" dirty="0">
                <a:latin typeface="Adobe Gothic Std B" panose="020B0800000000000000" pitchFamily="34" charset="-128"/>
                <a:ea typeface="Adobe Gothic Std B" panose="020B0800000000000000" pitchFamily="34" charset="-128"/>
              </a:rPr>
              <a:t>sources, and this becomes part of the evidence too –</a:t>
            </a:r>
          </a:p>
          <a:p>
            <a:pPr algn="ctr"/>
            <a:r>
              <a:rPr lang="en-GB" sz="2800" u="sng" dirty="0">
                <a:latin typeface="Adobe Gothic Std B" panose="020B0800000000000000" pitchFamily="34" charset="-128"/>
                <a:ea typeface="Adobe Gothic Std B" panose="020B0800000000000000" pitchFamily="34" charset="-128"/>
              </a:rPr>
              <a:t>Why would they do this? </a:t>
            </a:r>
            <a:endParaRPr lang="en-GB" sz="2800" b="1" u="sng"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418119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5904656" cy="2554545"/>
          </a:xfrm>
          <a:prstGeom prst="rect">
            <a:avLst/>
          </a:prstGeom>
          <a:solidFill>
            <a:schemeClr val="bg1"/>
          </a:solidFill>
          <a:effectLst>
            <a:glow rad="1397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4000" b="1" dirty="0">
                <a:latin typeface="Adobe Gothic Std B" panose="020B0800000000000000" pitchFamily="34" charset="-128"/>
                <a:ea typeface="Adobe Gothic Std B" panose="020B0800000000000000" pitchFamily="34" charset="-128"/>
              </a:rPr>
              <a:t>Evidence</a:t>
            </a:r>
            <a:r>
              <a:rPr lang="en-GB" sz="4000" dirty="0">
                <a:latin typeface="Adobe Gothic Std B" panose="020B0800000000000000" pitchFamily="34" charset="-128"/>
                <a:ea typeface="Adobe Gothic Std B" panose="020B0800000000000000" pitchFamily="34" charset="-128"/>
              </a:rPr>
              <a:t> = a collection of information that we can use to make a decision.</a:t>
            </a:r>
          </a:p>
        </p:txBody>
      </p:sp>
      <p:sp>
        <p:nvSpPr>
          <p:cNvPr id="4" name="TextBox 3"/>
          <p:cNvSpPr txBox="1"/>
          <p:nvPr/>
        </p:nvSpPr>
        <p:spPr>
          <a:xfrm>
            <a:off x="107504" y="3534400"/>
            <a:ext cx="5904656" cy="2554545"/>
          </a:xfrm>
          <a:prstGeom prst="rect">
            <a:avLst/>
          </a:prstGeom>
          <a:solidFill>
            <a:schemeClr val="bg1"/>
          </a:solidFill>
          <a:effectLst>
            <a:glow rad="1397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4000" b="1" dirty="0">
                <a:latin typeface="Adobe Gothic Std B" panose="020B0800000000000000" pitchFamily="34" charset="-128"/>
                <a:ea typeface="Adobe Gothic Std B" panose="020B0800000000000000" pitchFamily="34" charset="-128"/>
              </a:rPr>
              <a:t>Source </a:t>
            </a:r>
            <a:r>
              <a:rPr lang="en-GB" sz="4000" dirty="0">
                <a:latin typeface="Adobe Gothic Std B" panose="020B0800000000000000" pitchFamily="34" charset="-128"/>
                <a:ea typeface="Adobe Gothic Std B" panose="020B0800000000000000" pitchFamily="34" charset="-128"/>
              </a:rPr>
              <a:t>= an object or item we can use as a clue to tell us about the past. </a:t>
            </a:r>
          </a:p>
        </p:txBody>
      </p:sp>
      <p:pic>
        <p:nvPicPr>
          <p:cNvPr id="12290" name="Picture 2" descr="http://www.constratega.com/Editor/images/Jigsaw-piece_fu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168" y="378151"/>
            <a:ext cx="2857500" cy="2895601"/>
          </a:xfrm>
          <a:prstGeom prst="rect">
            <a:avLst/>
          </a:prstGeom>
          <a:solidFill>
            <a:schemeClr val="bg1"/>
          </a:solidFill>
          <a:ln>
            <a:solidFill>
              <a:schemeClr val="accent1">
                <a:lumMod val="75000"/>
              </a:schemeClr>
            </a:solidFill>
          </a:ln>
        </p:spPr>
      </p:pic>
      <p:pic>
        <p:nvPicPr>
          <p:cNvPr id="12292" name="Picture 4" descr="http://t0.gstatic.com/images?q=tbn:ANd9GcQQF5hpo_dxmjMY_n9XyXO0DTDgfgLvcPOuMFU0ED4X3dBIWIOo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530" y="3854409"/>
            <a:ext cx="2390775" cy="1914525"/>
          </a:xfrm>
          <a:prstGeom prst="rect">
            <a:avLst/>
          </a:prstGeom>
          <a:solidFill>
            <a:schemeClr val="bg1"/>
          </a:solidFill>
          <a:ln>
            <a:solidFill>
              <a:schemeClr val="accent1">
                <a:lumMod val="75000"/>
              </a:schemeClr>
            </a:solidFill>
          </a:ln>
        </p:spPr>
      </p:pic>
    </p:spTree>
    <p:extLst>
      <p:ext uri="{BB962C8B-B14F-4D97-AF65-F5344CB8AC3E}">
        <p14:creationId xmlns:p14="http://schemas.microsoft.com/office/powerpoint/2010/main" val="3079161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290"/>
                                        </p:tgtEl>
                                        <p:attrNameLst>
                                          <p:attrName>style.visibility</p:attrName>
                                        </p:attrNameLst>
                                      </p:cBhvr>
                                      <p:to>
                                        <p:strVal val="visible"/>
                                      </p:to>
                                    </p:set>
                                    <p:anim calcmode="lin" valueType="num">
                                      <p:cBhvr>
                                        <p:cTn id="21" dur="500" fill="hold"/>
                                        <p:tgtEl>
                                          <p:spTgt spid="12290"/>
                                        </p:tgtEl>
                                        <p:attrNameLst>
                                          <p:attrName>ppt_w</p:attrName>
                                        </p:attrNameLst>
                                      </p:cBhvr>
                                      <p:tavLst>
                                        <p:tav tm="0">
                                          <p:val>
                                            <p:fltVal val="0"/>
                                          </p:val>
                                        </p:tav>
                                        <p:tav tm="100000">
                                          <p:val>
                                            <p:strVal val="#ppt_w"/>
                                          </p:val>
                                        </p:tav>
                                      </p:tavLst>
                                    </p:anim>
                                    <p:anim calcmode="lin" valueType="num">
                                      <p:cBhvr>
                                        <p:cTn id="22" dur="500" fill="hold"/>
                                        <p:tgtEl>
                                          <p:spTgt spid="12290"/>
                                        </p:tgtEl>
                                        <p:attrNameLst>
                                          <p:attrName>ppt_h</p:attrName>
                                        </p:attrNameLst>
                                      </p:cBhvr>
                                      <p:tavLst>
                                        <p:tav tm="0">
                                          <p:val>
                                            <p:fltVal val="0"/>
                                          </p:val>
                                        </p:tav>
                                        <p:tav tm="100000">
                                          <p:val>
                                            <p:strVal val="#ppt_h"/>
                                          </p:val>
                                        </p:tav>
                                      </p:tavLst>
                                    </p:anim>
                                    <p:animEffect transition="in" filter="fade">
                                      <p:cBhvr>
                                        <p:cTn id="23" dur="500"/>
                                        <p:tgtEl>
                                          <p:spTgt spid="1229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292"/>
                                        </p:tgtEl>
                                        <p:attrNameLst>
                                          <p:attrName>style.visibility</p:attrName>
                                        </p:attrNameLst>
                                      </p:cBhvr>
                                      <p:to>
                                        <p:strVal val="visible"/>
                                      </p:to>
                                    </p:set>
                                    <p:anim calcmode="lin" valueType="num">
                                      <p:cBhvr>
                                        <p:cTn id="28" dur="500" fill="hold"/>
                                        <p:tgtEl>
                                          <p:spTgt spid="12292"/>
                                        </p:tgtEl>
                                        <p:attrNameLst>
                                          <p:attrName>ppt_w</p:attrName>
                                        </p:attrNameLst>
                                      </p:cBhvr>
                                      <p:tavLst>
                                        <p:tav tm="0">
                                          <p:val>
                                            <p:fltVal val="0"/>
                                          </p:val>
                                        </p:tav>
                                        <p:tav tm="100000">
                                          <p:val>
                                            <p:strVal val="#ppt_w"/>
                                          </p:val>
                                        </p:tav>
                                      </p:tavLst>
                                    </p:anim>
                                    <p:anim calcmode="lin" valueType="num">
                                      <p:cBhvr>
                                        <p:cTn id="29" dur="500" fill="hold"/>
                                        <p:tgtEl>
                                          <p:spTgt spid="12292"/>
                                        </p:tgtEl>
                                        <p:attrNameLst>
                                          <p:attrName>ppt_h</p:attrName>
                                        </p:attrNameLst>
                                      </p:cBhvr>
                                      <p:tavLst>
                                        <p:tav tm="0">
                                          <p:val>
                                            <p:fltVal val="0"/>
                                          </p:val>
                                        </p:tav>
                                        <p:tav tm="100000">
                                          <p:val>
                                            <p:strVal val="#ppt_h"/>
                                          </p:val>
                                        </p:tav>
                                      </p:tavLst>
                                    </p:anim>
                                    <p:animEffect transition="in" filter="fade">
                                      <p:cBhvr>
                                        <p:cTn id="30"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99318"/>
            <a:ext cx="7290054" cy="1499616"/>
          </a:xfrm>
        </p:spPr>
        <p:txBody>
          <a:bodyPr/>
          <a:lstStyle/>
          <a:p>
            <a:r>
              <a:rPr lang="en-GB" u="sng" dirty="0"/>
              <a:t>Task 1: </a:t>
            </a:r>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74" y="1259464"/>
            <a:ext cx="8308181" cy="524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3928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38A0-79F9-F70A-5976-475BFACA2C5D}"/>
              </a:ext>
            </a:extLst>
          </p:cNvPr>
          <p:cNvSpPr>
            <a:spLocks noGrp="1"/>
          </p:cNvSpPr>
          <p:nvPr>
            <p:ph type="title"/>
          </p:nvPr>
        </p:nvSpPr>
        <p:spPr/>
        <p:txBody>
          <a:bodyPr/>
          <a:lstStyle/>
          <a:p>
            <a:r>
              <a:rPr lang="en-GB" dirty="0"/>
              <a:t>Today’s lesson</a:t>
            </a:r>
          </a:p>
        </p:txBody>
      </p:sp>
      <p:sp>
        <p:nvSpPr>
          <p:cNvPr id="3" name="Content Placeholder 2">
            <a:extLst>
              <a:ext uri="{FF2B5EF4-FFF2-40B4-BE49-F238E27FC236}">
                <a16:creationId xmlns:a16="http://schemas.microsoft.com/office/drawing/2014/main" id="{0500AAAB-D1E4-F722-F5B6-7903F465132B}"/>
              </a:ext>
            </a:extLst>
          </p:cNvPr>
          <p:cNvSpPr>
            <a:spLocks noGrp="1"/>
          </p:cNvSpPr>
          <p:nvPr>
            <p:ph idx="1"/>
          </p:nvPr>
        </p:nvSpPr>
        <p:spPr/>
        <p:txBody>
          <a:bodyPr/>
          <a:lstStyle/>
          <a:p>
            <a:pPr marL="0" indent="0">
              <a:buNone/>
            </a:pPr>
            <a:r>
              <a:rPr lang="en-GB" dirty="0"/>
              <a:t>Throughout the lesson you are going to be learning about what happened after the Romans left and a new England was born. The new beginning that emerged focused on the Anglo-Saxons. </a:t>
            </a:r>
          </a:p>
          <a:p>
            <a:pPr marL="0" indent="0">
              <a:buNone/>
            </a:pPr>
            <a:r>
              <a:rPr lang="en-GB" dirty="0"/>
              <a:t>You will be looking at sources to discover what they can tell you about Anglo-Saxon England.</a:t>
            </a:r>
          </a:p>
          <a:p>
            <a:pPr marL="0" indent="0">
              <a:buNone/>
            </a:pPr>
            <a:endParaRPr lang="en-GB" dirty="0"/>
          </a:p>
          <a:p>
            <a:pPr marL="0" indent="0">
              <a:buNone/>
            </a:pPr>
            <a:r>
              <a:rPr lang="en-GB" dirty="0"/>
              <a:t>Before that however, we need to learn a little bit about what happened after the Romans left.</a:t>
            </a:r>
          </a:p>
        </p:txBody>
      </p:sp>
    </p:spTree>
    <p:extLst>
      <p:ext uri="{BB962C8B-B14F-4D97-AF65-F5344CB8AC3E}">
        <p14:creationId xmlns:p14="http://schemas.microsoft.com/office/powerpoint/2010/main" val="25557930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6095-2999-46FE-8DEB-259F1BBAE911}"/>
              </a:ext>
            </a:extLst>
          </p:cNvPr>
          <p:cNvSpPr>
            <a:spLocks noGrp="1"/>
          </p:cNvSpPr>
          <p:nvPr>
            <p:ph type="title"/>
          </p:nvPr>
        </p:nvSpPr>
        <p:spPr>
          <a:xfrm>
            <a:off x="442170" y="1499385"/>
            <a:ext cx="3420438" cy="846051"/>
          </a:xfrm>
        </p:spPr>
        <p:txBody>
          <a:bodyPr anchor="ctr">
            <a:normAutofit/>
          </a:bodyPr>
          <a:lstStyle/>
          <a:p>
            <a:pPr algn="ctr"/>
            <a:r>
              <a:rPr lang="en-GB" sz="2775" u="sng"/>
              <a:t>What happened when they left?</a:t>
            </a:r>
          </a:p>
        </p:txBody>
      </p:sp>
      <p:sp>
        <p:nvSpPr>
          <p:cNvPr id="3" name="Content Placeholder 2">
            <a:extLst>
              <a:ext uri="{FF2B5EF4-FFF2-40B4-BE49-F238E27FC236}">
                <a16:creationId xmlns:a16="http://schemas.microsoft.com/office/drawing/2014/main" id="{3E51A443-5D72-4CD2-BC03-50F8769FFA67}"/>
              </a:ext>
            </a:extLst>
          </p:cNvPr>
          <p:cNvSpPr>
            <a:spLocks noGrp="1"/>
          </p:cNvSpPr>
          <p:nvPr>
            <p:ph idx="1"/>
          </p:nvPr>
        </p:nvSpPr>
        <p:spPr>
          <a:xfrm>
            <a:off x="443040" y="2605129"/>
            <a:ext cx="3419569" cy="2984689"/>
          </a:xfrm>
        </p:spPr>
        <p:txBody>
          <a:bodyPr anchor="ctr">
            <a:normAutofit/>
          </a:bodyPr>
          <a:lstStyle/>
          <a:p>
            <a:r>
              <a:rPr lang="en-GB" sz="1500"/>
              <a:t>From 43 AD until 410 AD southern Britain was part of the Roman world. </a:t>
            </a:r>
          </a:p>
          <a:p>
            <a:r>
              <a:rPr lang="en-GB" sz="1500"/>
              <a:t>After the last Roman soldiers left Britain, new people then came in ships across the North Sea. </a:t>
            </a:r>
          </a:p>
          <a:p>
            <a:r>
              <a:rPr lang="en-GB" sz="1500"/>
              <a:t>Historians call them Anglo-Saxons.</a:t>
            </a:r>
          </a:p>
          <a:p>
            <a:endParaRPr lang="en-GB" sz="1500"/>
          </a:p>
        </p:txBody>
      </p:sp>
      <p:pic>
        <p:nvPicPr>
          <p:cNvPr id="4" name="Picture 3">
            <a:extLst>
              <a:ext uri="{FF2B5EF4-FFF2-40B4-BE49-F238E27FC236}">
                <a16:creationId xmlns:a16="http://schemas.microsoft.com/office/drawing/2014/main" id="{B400880E-718A-429B-8025-F198E2F17605}"/>
              </a:ext>
            </a:extLst>
          </p:cNvPr>
          <p:cNvPicPr>
            <a:picLocks noChangeAspect="1"/>
          </p:cNvPicPr>
          <p:nvPr/>
        </p:nvPicPr>
        <p:blipFill rotWithShape="1">
          <a:blip r:embed="rId2"/>
          <a:srcRect l="7415" r="1" b="1"/>
          <a:stretch/>
        </p:blipFill>
        <p:spPr>
          <a:xfrm>
            <a:off x="4483341" y="1456764"/>
            <a:ext cx="4069058" cy="3944472"/>
          </a:xfrm>
          <a:prstGeom prst="rect">
            <a:avLst/>
          </a:prstGeom>
        </p:spPr>
      </p:pic>
    </p:spTree>
    <p:extLst>
      <p:ext uri="{BB962C8B-B14F-4D97-AF65-F5344CB8AC3E}">
        <p14:creationId xmlns:p14="http://schemas.microsoft.com/office/powerpoint/2010/main" val="21065093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596" y="1285875"/>
            <a:ext cx="48006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A864F6B2-F92B-4730-AD6D-74C3D13AF3A9}"/>
              </a:ext>
            </a:extLst>
          </p:cNvPr>
          <p:cNvSpPr txBox="1">
            <a:spLocks/>
          </p:cNvSpPr>
          <p:nvPr/>
        </p:nvSpPr>
        <p:spPr>
          <a:xfrm>
            <a:off x="521804" y="1821625"/>
            <a:ext cx="2820228" cy="12648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900"/>
              </a:spcBef>
            </a:pPr>
            <a:r>
              <a:rPr lang="en-US" sz="1500"/>
              <a:t>In the years 400-700 AD Britain was invaded and settled by different groups of people coming from northern Germany and southern Scandinavia.</a:t>
            </a:r>
          </a:p>
        </p:txBody>
      </p:sp>
      <p:sp>
        <p:nvSpPr>
          <p:cNvPr id="6" name="Content Placeholder 2">
            <a:extLst>
              <a:ext uri="{FF2B5EF4-FFF2-40B4-BE49-F238E27FC236}">
                <a16:creationId xmlns:a16="http://schemas.microsoft.com/office/drawing/2014/main" id="{54C4CCAA-88D3-416F-BE1C-B06B67C1DA43}"/>
              </a:ext>
            </a:extLst>
          </p:cNvPr>
          <p:cNvSpPr txBox="1">
            <a:spLocks/>
          </p:cNvSpPr>
          <p:nvPr/>
        </p:nvSpPr>
        <p:spPr>
          <a:xfrm>
            <a:off x="521805" y="3086483"/>
            <a:ext cx="2912089" cy="126485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350"/>
              </a:spcBef>
            </a:pPr>
            <a:r>
              <a:rPr lang="it-IT" sz="1500"/>
              <a:t>These included </a:t>
            </a:r>
            <a:r>
              <a:rPr lang="en-US" sz="1500"/>
              <a:t>the </a:t>
            </a:r>
            <a:r>
              <a:rPr lang="en-US" sz="1500" b="1"/>
              <a:t>Angles</a:t>
            </a:r>
            <a:r>
              <a:rPr lang="en-US" sz="1500"/>
              <a:t> (from Germany), </a:t>
            </a:r>
            <a:r>
              <a:rPr lang="en-US" sz="1500" b="1"/>
              <a:t>Saxons</a:t>
            </a:r>
            <a:r>
              <a:rPr lang="en-US" sz="1500"/>
              <a:t> (from Germany), </a:t>
            </a:r>
            <a:r>
              <a:rPr lang="en-US" sz="1500" b="1"/>
              <a:t>Jutes</a:t>
            </a:r>
            <a:r>
              <a:rPr lang="en-US" sz="1500"/>
              <a:t> (from Denmark) and many other peoples.</a:t>
            </a:r>
          </a:p>
          <a:p>
            <a:pPr algn="just">
              <a:spcBef>
                <a:spcPts val="1350"/>
              </a:spcBef>
            </a:pPr>
            <a:r>
              <a:rPr lang="en-US" sz="1500"/>
              <a:t>The Anglo-Saxons took control over most of Britain. </a:t>
            </a:r>
          </a:p>
        </p:txBody>
      </p:sp>
    </p:spTree>
    <p:extLst>
      <p:ext uri="{BB962C8B-B14F-4D97-AF65-F5344CB8AC3E}">
        <p14:creationId xmlns:p14="http://schemas.microsoft.com/office/powerpoint/2010/main" val="2180390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C3E8-698F-29AE-BB64-E7F350F5F576}"/>
              </a:ext>
            </a:extLst>
          </p:cNvPr>
          <p:cNvSpPr>
            <a:spLocks noGrp="1"/>
          </p:cNvSpPr>
          <p:nvPr>
            <p:ph type="title"/>
          </p:nvPr>
        </p:nvSpPr>
        <p:spPr/>
        <p:txBody>
          <a:bodyPr/>
          <a:lstStyle/>
          <a:p>
            <a:r>
              <a:rPr lang="en-GB" dirty="0"/>
              <a:t>So…How do we use sources to learn more about the past?</a:t>
            </a:r>
          </a:p>
        </p:txBody>
      </p:sp>
      <p:sp>
        <p:nvSpPr>
          <p:cNvPr id="3" name="Content Placeholder 2">
            <a:extLst>
              <a:ext uri="{FF2B5EF4-FFF2-40B4-BE49-F238E27FC236}">
                <a16:creationId xmlns:a16="http://schemas.microsoft.com/office/drawing/2014/main" id="{896CFAFC-E15A-7578-F65C-BAF1B80B3742}"/>
              </a:ext>
            </a:extLst>
          </p:cNvPr>
          <p:cNvSpPr>
            <a:spLocks noGrp="1"/>
          </p:cNvSpPr>
          <p:nvPr>
            <p:ph idx="1"/>
          </p:nvPr>
        </p:nvSpPr>
        <p:spPr/>
        <p:txBody>
          <a:bodyPr/>
          <a:lstStyle/>
          <a:p>
            <a:r>
              <a:rPr lang="en-GB" dirty="0"/>
              <a:t>As historians we use sources to make what we call inferences about the past. In essence, these are educated guesses about what the source is trying to tell us about the past.</a:t>
            </a:r>
          </a:p>
          <a:p>
            <a:endParaRPr lang="en-GB" dirty="0"/>
          </a:p>
          <a:p>
            <a:r>
              <a:rPr lang="en-GB" dirty="0"/>
              <a:t>For example;</a:t>
            </a:r>
          </a:p>
          <a:p>
            <a:r>
              <a:rPr lang="en-GB" dirty="0"/>
              <a:t>Your teacher is in a shop buying bits and bobs. They decide they want a little treat. So they decide to go and buy a Mars chocolate bar. However, when they are looking, they cannot see any at all.</a:t>
            </a:r>
          </a:p>
          <a:p>
            <a:endParaRPr lang="en-GB" dirty="0"/>
          </a:p>
          <a:p>
            <a:r>
              <a:rPr lang="en-GB" dirty="0"/>
              <a:t>What inference can you make about the Mars chocolate bars in this story?</a:t>
            </a:r>
          </a:p>
        </p:txBody>
      </p:sp>
    </p:spTree>
    <p:extLst>
      <p:ext uri="{BB962C8B-B14F-4D97-AF65-F5344CB8AC3E}">
        <p14:creationId xmlns:p14="http://schemas.microsoft.com/office/powerpoint/2010/main" val="407174097"/>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ff3ae38-d669-439c-87c7-92e22c5e4657">
      <Terms xmlns="http://schemas.microsoft.com/office/infopath/2007/PartnerControls"/>
    </lcf76f155ced4ddcb4097134ff3c332f>
    <TaxCatchAll xmlns="0b88716c-06ff-4abd-acb6-a4f8d430b6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B5F8447888DF4890240ABC926B2980" ma:contentTypeVersion="13" ma:contentTypeDescription="Create a new document." ma:contentTypeScope="" ma:versionID="b269c0ba155e5550f5d33288e6922886">
  <xsd:schema xmlns:xsd="http://www.w3.org/2001/XMLSchema" xmlns:xs="http://www.w3.org/2001/XMLSchema" xmlns:p="http://schemas.microsoft.com/office/2006/metadata/properties" xmlns:ns2="bff3ae38-d669-439c-87c7-92e22c5e4657" xmlns:ns3="0b88716c-06ff-4abd-acb6-a4f8d430b69c" targetNamespace="http://schemas.microsoft.com/office/2006/metadata/properties" ma:root="true" ma:fieldsID="7d4e21a22db1576c4b94013baacf0ee5" ns2:_="" ns3:_="">
    <xsd:import namespace="bff3ae38-d669-439c-87c7-92e22c5e4657"/>
    <xsd:import namespace="0b88716c-06ff-4abd-acb6-a4f8d430b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3ae38-d669-439c-87c7-92e22c5e4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d6829a4-77cc-4f0a-8c8c-5cf210ade7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b88716c-06ff-4abd-acb6-a4f8d430b69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6ec2ac1-f273-4077-a501-143ec9fd3e71}" ma:internalName="TaxCatchAll" ma:showField="CatchAllData" ma:web="0b88716c-06ff-4abd-acb6-a4f8d430b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5023B4-D636-4CBC-9D0B-6D50D20150E2}">
  <ds:schemaRefs>
    <ds:schemaRef ds:uri="http://schemas.microsoft.com/sharepoint/v3/contenttype/forms"/>
  </ds:schemaRefs>
</ds:datastoreItem>
</file>

<file path=customXml/itemProps2.xml><?xml version="1.0" encoding="utf-8"?>
<ds:datastoreItem xmlns:ds="http://schemas.openxmlformats.org/officeDocument/2006/customXml" ds:itemID="{53938D5B-1A7A-42E4-B48B-3709F711487C}">
  <ds:schemaRefs>
    <ds:schemaRef ds:uri="http://schemas.microsoft.com/office/2006/documentManagement/types"/>
    <ds:schemaRef ds:uri="http://purl.org/dc/elements/1.1/"/>
    <ds:schemaRef ds:uri="bff3ae38-d669-439c-87c7-92e22c5e4657"/>
    <ds:schemaRef ds:uri="http://purl.org/dc/dcmitype/"/>
    <ds:schemaRef ds:uri="0b88716c-06ff-4abd-acb6-a4f8d430b69c"/>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34039096-089E-45CD-9F00-616E9D485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3ae38-d669-439c-87c7-92e22c5e4657"/>
    <ds:schemaRef ds:uri="0b88716c-06ff-4abd-acb6-a4f8d430b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20221</TotalTime>
  <Words>733</Words>
  <Application>Microsoft Office PowerPoint</Application>
  <PresentationFormat>On-screen Show (4:3)</PresentationFormat>
  <Paragraphs>109</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Adobe Gothic Std B</vt:lpstr>
      <vt:lpstr>Arial</vt:lpstr>
      <vt:lpstr>Calibri</vt:lpstr>
      <vt:lpstr>Tw Cen MT</vt:lpstr>
      <vt:lpstr>Tw Cen MT Condensed</vt:lpstr>
      <vt:lpstr>Wingdings 3</vt:lpstr>
      <vt:lpstr>Integral</vt:lpstr>
      <vt:lpstr>PowerPoint Presentation</vt:lpstr>
      <vt:lpstr>PowerPoint Presentation</vt:lpstr>
      <vt:lpstr>PowerPoint Presentation</vt:lpstr>
      <vt:lpstr>PowerPoint Presentation</vt:lpstr>
      <vt:lpstr>Task 1: </vt:lpstr>
      <vt:lpstr>Today’s lesson</vt:lpstr>
      <vt:lpstr>What happened when they left?</vt:lpstr>
      <vt:lpstr>PowerPoint Presentation</vt:lpstr>
      <vt:lpstr>So…How do we use sources to learn more about the past?</vt:lpstr>
      <vt:lpstr>Your task</vt:lpstr>
      <vt:lpstr>PowerPoint Presentation</vt:lpstr>
      <vt:lpstr>Evidence No.1. </vt:lpstr>
      <vt:lpstr>Evidence No.2. </vt:lpstr>
      <vt:lpstr>Evidence No.3</vt:lpstr>
      <vt:lpstr>Evidence No.4. </vt:lpstr>
      <vt:lpstr>Evidence No.5</vt:lpstr>
      <vt:lpstr>Evidence No.6 </vt:lpstr>
      <vt:lpstr>Evidence No.7. </vt:lpstr>
      <vt:lpstr>What does all this evidence combined tell us about Anglo-Saxon life in England?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Ms M Eley (ELY) (Staff)</cp:lastModifiedBy>
  <cp:revision>103</cp:revision>
  <dcterms:created xsi:type="dcterms:W3CDTF">2013-07-16T11:28:17Z</dcterms:created>
  <dcterms:modified xsi:type="dcterms:W3CDTF">2022-06-16T19:06:58Z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0x0101005EB5F8447888DF4890240ABC926B2980</vt:lpwstr>
  </property>
  <property fmtid="{D5CDD505-2E9C-101B-9397-08002B2CF9AE}" pid="3" name="MediaServiceImageTags">
    <vt:lpwstr/>
  </property>
</Properties>
</file>