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1814-A4C9-9412-1CE4-0207B6B31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63902-3EE5-AB36-0521-588DD4DEB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CAF7C-DCFE-A7A0-3009-568D166E2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4D49C-E0CC-DAB4-DCD7-423780E7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1CA46-5107-BA1A-A43D-7918E389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6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F7891-0068-8E83-45F5-532484C06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7A634-BFB3-31A3-8BF6-20CC624F2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2543-6CDB-B532-80A0-4F678196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3108F-36DA-6936-522A-2AE55D197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11143-B661-4DAB-D1ED-76925B5D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83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8DA920-170A-8218-B46D-1BE43E27B5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A4976-61BF-D340-29C5-EC1CFD9DA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383E7-3D92-3F3B-FD76-D1EDAB2BD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4D7D6-8A75-DE4D-85D9-5B23F2B8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79D33-F117-1281-797A-A0027C5A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73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0B61A-8683-5099-DAA7-8D4A70855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50707-E0D2-68A0-2E3D-FB0B1F206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98187-6B8A-780B-045B-77E44C3B5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B04F9-8D97-AD38-2404-B221CF1A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6E7D0-2180-3530-D251-AD7897A59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12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8FA1-FA2C-1A1A-A37F-AE20EA81E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8D6E5-9883-8219-3173-A03671067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4DA9B-0918-F05F-DDB7-4DFF7285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07DBE-CA5E-0889-E573-D942E977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919FB-3A61-25C1-5F9D-4E493E1F5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261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1B851-0900-2BE9-20E0-DCBCE186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3DB3F-94DC-D956-4341-BD47E676E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A1B46-49AA-14C1-4E94-BEB0EC911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F0BC1-E341-8F84-CBC1-645BC352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ADD81-CEF2-017C-2F2C-E5CB2D6B6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4F02-BF54-4152-F863-399DE392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0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8A69B-7E85-D586-9301-B1EDECB20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7DC7D-0091-52CA-3F82-CB9215A1C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C843D-ABF8-B435-D931-1E3C81725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B5F42E-6610-5E8E-9EE0-F6B43F4D8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14E281-9F2C-CBA3-5E29-EFFE05987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774AAE-FADA-71D3-154C-0E3807099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DB8F-8D55-8505-1E5A-6E57663C6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744ADF-ACB7-F09A-EE33-994917F02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605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E7BF-D1AB-568C-B291-7ECB587D8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8CD4F-623F-2E41-3FC8-82CE78F9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074243-20B8-0810-0FEB-637ED5F8A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DD07D-B56D-D32A-755B-519725D6A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5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B3388F-85E8-493F-62E7-127FF3DE8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E8904-B297-22B5-292F-4D356A697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5EBF8-8FD9-99A3-72F4-B3CD493F8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9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3E70-4F81-FD59-BD52-69901D2F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39D9C-5C36-B1E2-B202-8B2B60F21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5B485D-EC3F-C8B6-1FF4-C2286078F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D2574-0243-50D5-05D7-BD8AB1B7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A2CE16-DAAA-A258-6A7C-2B8935DEC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66B66-104D-B3A9-2552-418ECEB2F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77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9DDE-4447-3F39-1DF2-319772995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9995C7-B679-5E51-E565-3295EB597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BF386-5798-9B62-6B69-15FD97545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27EBA-86A7-FE7D-3757-EB845EEDF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1D508-0907-F53A-F2C1-56C45DAA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82A20-1994-AA1D-B50E-58F8A933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0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DAF268-E48A-631C-CEA3-0BB99086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623C2-2EAD-AD58-97AD-B773DAE8C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C1801-6AE7-723E-6A13-9E6680056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A9528-05B6-4C44-A00A-08CA3D9C204B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D376E-2E7F-12CB-BE35-14050327C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22866-C91F-73EE-8645-F200E6C35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CE5D6-704B-4537-8FC0-9E6212DF8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43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DACA85-7318-451F-1783-833661704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921103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New Beginnings!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87A98D-5702-F091-2A2D-E3B88EB46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88" y="408927"/>
            <a:ext cx="10741021" cy="405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525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A528-C21C-FCCE-EB39-898CCBC2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New Beginnings in PE</a:t>
            </a: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CBA1229-3B94-080E-E0B4-6018D5C841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4331" y="49198"/>
            <a:ext cx="1369720" cy="164149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BEBF06-D2D3-B6E8-AAB2-ABE423860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38" y="230188"/>
            <a:ext cx="2332189" cy="14103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6EEBEC-D653-0949-BEC7-1DAB786095C6}"/>
              </a:ext>
            </a:extLst>
          </p:cNvPr>
          <p:cNvSpPr txBox="1"/>
          <p:nvPr/>
        </p:nvSpPr>
        <p:spPr>
          <a:xfrm>
            <a:off x="168812" y="1854787"/>
            <a:ext cx="119012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In Physical Education at Chellaston, you will develop an understanding of how to actively engage in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lifelong physical activity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. This is not only as a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participant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 but also in roles such as a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leader, coach or official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. Throughout our wide and varied curriculum you will be inspired to lead a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healthy active lifestyle 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and how to be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healthy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 but more importantly what it means to be </a:t>
            </a:r>
            <a:r>
              <a:rPr lang="en-GB" sz="2400" b="1" i="1" dirty="0">
                <a:solidFill>
                  <a:srgbClr val="595959"/>
                </a:solidFill>
                <a:effectLst/>
                <a:latin typeface="Josefin Sans" pitchFamily="2" charset="0"/>
              </a:rPr>
              <a:t>healthy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. </a:t>
            </a:r>
          </a:p>
          <a:p>
            <a:pPr algn="l"/>
            <a:endParaRPr lang="en-GB" sz="24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We focus on five key skills in PE lessons. What do you think they are?</a:t>
            </a:r>
          </a:p>
          <a:p>
            <a:pPr algn="l"/>
            <a:endParaRPr lang="en-GB" sz="24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34C2F9C-0E5D-3404-5206-92E4E2AE0D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621" y="5051732"/>
            <a:ext cx="3295650" cy="1562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B75E0C0-D5F1-AFE8-0318-95D512089F1F}"/>
              </a:ext>
            </a:extLst>
          </p:cNvPr>
          <p:cNvSpPr txBox="1"/>
          <p:nvPr/>
        </p:nvSpPr>
        <p:spPr>
          <a:xfrm rot="20401411">
            <a:off x="3604381" y="4867066"/>
            <a:ext cx="1266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PHYSICAL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D7D8CE-2A8A-2BBF-AFDA-589CE2CDFF3D}"/>
              </a:ext>
            </a:extLst>
          </p:cNvPr>
          <p:cNvSpPr txBox="1"/>
          <p:nvPr/>
        </p:nvSpPr>
        <p:spPr>
          <a:xfrm rot="1499114">
            <a:off x="2946335" y="5838820"/>
            <a:ext cx="1266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THEORY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49C29C-1ADD-17DA-54BD-855646D32801}"/>
              </a:ext>
            </a:extLst>
          </p:cNvPr>
          <p:cNvSpPr txBox="1"/>
          <p:nvPr/>
        </p:nvSpPr>
        <p:spPr>
          <a:xfrm rot="807178">
            <a:off x="5783259" y="4672154"/>
            <a:ext cx="149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LEADERSHIP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C2B677-A49A-52B7-4EEE-ED308075FF36}"/>
              </a:ext>
            </a:extLst>
          </p:cNvPr>
          <p:cNvSpPr txBox="1"/>
          <p:nvPr/>
        </p:nvSpPr>
        <p:spPr>
          <a:xfrm rot="20146343">
            <a:off x="7777399" y="4979748"/>
            <a:ext cx="149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LITERACY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26EFFC-EDD7-7C5B-AF3E-7B0C9E8D6801}"/>
              </a:ext>
            </a:extLst>
          </p:cNvPr>
          <p:cNvSpPr txBox="1"/>
          <p:nvPr/>
        </p:nvSpPr>
        <p:spPr>
          <a:xfrm rot="1201135">
            <a:off x="7914130" y="6023737"/>
            <a:ext cx="149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MINDSET</a:t>
            </a:r>
          </a:p>
        </p:txBody>
      </p:sp>
    </p:spTree>
    <p:extLst>
      <p:ext uri="{BB962C8B-B14F-4D97-AF65-F5344CB8AC3E}">
        <p14:creationId xmlns:p14="http://schemas.microsoft.com/office/powerpoint/2010/main" val="152764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36AC405-085E-D486-B4EE-85B9EA758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31309">
            <a:off x="3504175" y="3359476"/>
            <a:ext cx="1545101" cy="14071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C8A528-C21C-FCCE-EB39-898CCBC2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Activity Challenge</a:t>
            </a: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CBA1229-3B94-080E-E0B4-6018D5C841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634331" y="49198"/>
            <a:ext cx="1369720" cy="164149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BEBF06-D2D3-B6E8-AAB2-ABE423860B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38" y="230188"/>
            <a:ext cx="2332189" cy="14103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125D04-E4AF-8836-81AA-E27D8F14B2CB}"/>
              </a:ext>
            </a:extLst>
          </p:cNvPr>
          <p:cNvSpPr txBox="1"/>
          <p:nvPr/>
        </p:nvSpPr>
        <p:spPr>
          <a:xfrm>
            <a:off x="224997" y="2627730"/>
            <a:ext cx="4961060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GB" sz="2400" b="1" dirty="0">
                <a:solidFill>
                  <a:srgbClr val="595959"/>
                </a:solidFill>
                <a:effectLst/>
                <a:latin typeface="Josefin Sans" pitchFamily="2" charset="0"/>
              </a:rPr>
              <a:t>Challenge</a:t>
            </a:r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 – to create a competitive game using the following equipment;</a:t>
            </a:r>
          </a:p>
          <a:p>
            <a:pPr algn="l"/>
            <a:endParaRPr lang="en-GB" sz="2400" dirty="0">
              <a:solidFill>
                <a:srgbClr val="595959"/>
              </a:solidFill>
              <a:latin typeface="Josefin Sans" pitchFamily="2" charset="0"/>
            </a:endParaRPr>
          </a:p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One ball </a:t>
            </a:r>
          </a:p>
          <a:p>
            <a:pPr algn="l"/>
            <a:r>
              <a:rPr lang="en-GB" sz="2400" dirty="0">
                <a:solidFill>
                  <a:srgbClr val="595959"/>
                </a:solidFill>
                <a:latin typeface="Josefin Sans" pitchFamily="2" charset="0"/>
              </a:rPr>
              <a:t>One bat or racket</a:t>
            </a:r>
          </a:p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Cones or bases</a:t>
            </a:r>
          </a:p>
          <a:p>
            <a:pPr algn="l"/>
            <a:endParaRPr lang="en-GB" sz="24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1F9AB2-2755-0FA9-7D4B-38143A0062A4}"/>
              </a:ext>
            </a:extLst>
          </p:cNvPr>
          <p:cNvSpPr txBox="1"/>
          <p:nvPr/>
        </p:nvSpPr>
        <p:spPr>
          <a:xfrm>
            <a:off x="1192500" y="1740660"/>
            <a:ext cx="973372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95959"/>
                </a:solidFill>
                <a:effectLst/>
                <a:latin typeface="Josefin Sans" pitchFamily="2" charset="0"/>
              </a:rPr>
              <a:t>Let’s see if you can use all five skills in this lesson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37B8DE-B91D-6A34-5062-B1801EAB17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919192">
            <a:off x="1252331" y="5355493"/>
            <a:ext cx="1524000" cy="11334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A9BD48-0941-B0AF-C1C1-4F1EAD8AB6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745016">
            <a:off x="2872942" y="4590098"/>
            <a:ext cx="1866900" cy="18764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C56964F-38EA-47D9-72D4-E3B56E853E16}"/>
              </a:ext>
            </a:extLst>
          </p:cNvPr>
          <p:cNvSpPr txBox="1"/>
          <p:nvPr/>
        </p:nvSpPr>
        <p:spPr>
          <a:xfrm>
            <a:off x="5340983" y="2381447"/>
            <a:ext cx="6745000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GB" sz="2000" b="1" dirty="0">
                <a:solidFill>
                  <a:srgbClr val="595959"/>
                </a:solidFill>
                <a:latin typeface="Josefin Sans" pitchFamily="2" charset="0"/>
              </a:rPr>
              <a:t>Skills</a:t>
            </a:r>
            <a:r>
              <a:rPr lang="en-GB" sz="2000" dirty="0">
                <a:solidFill>
                  <a:srgbClr val="595959"/>
                </a:solidFill>
                <a:latin typeface="Josefin Sans" pitchFamily="2" charset="0"/>
              </a:rPr>
              <a:t> to include:</a:t>
            </a:r>
          </a:p>
          <a:p>
            <a:pPr algn="l"/>
            <a:endParaRPr lang="en-GB" sz="20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000" b="1" dirty="0">
                <a:solidFill>
                  <a:srgbClr val="595959"/>
                </a:solidFill>
                <a:latin typeface="Josefin Sans" pitchFamily="2" charset="0"/>
              </a:rPr>
              <a:t>Mindset</a:t>
            </a:r>
            <a:r>
              <a:rPr lang="en-GB" sz="2000" dirty="0">
                <a:solidFill>
                  <a:srgbClr val="595959"/>
                </a:solidFill>
                <a:latin typeface="Josefin Sans" pitchFamily="2" charset="0"/>
              </a:rPr>
              <a:t> – you can do this, work together, don’t give up!</a:t>
            </a:r>
          </a:p>
          <a:p>
            <a:pPr algn="l"/>
            <a:endParaRPr lang="en-GB" sz="20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000" b="1" dirty="0">
                <a:solidFill>
                  <a:srgbClr val="595959"/>
                </a:solidFill>
                <a:effectLst/>
                <a:latin typeface="Josefin Sans" pitchFamily="2" charset="0"/>
              </a:rPr>
              <a:t>Theory</a:t>
            </a:r>
            <a:r>
              <a:rPr lang="en-GB" sz="2000" dirty="0">
                <a:solidFill>
                  <a:srgbClr val="595959"/>
                </a:solidFill>
                <a:effectLst/>
                <a:latin typeface="Josefin Sans" pitchFamily="2" charset="0"/>
              </a:rPr>
              <a:t> – create a scoring system</a:t>
            </a:r>
          </a:p>
          <a:p>
            <a:pPr algn="l"/>
            <a:endParaRPr lang="en-GB" sz="2000" dirty="0">
              <a:solidFill>
                <a:srgbClr val="595959"/>
              </a:solidFill>
              <a:latin typeface="Josefin Sans" pitchFamily="2" charset="0"/>
            </a:endParaRPr>
          </a:p>
          <a:p>
            <a:pPr algn="l"/>
            <a:r>
              <a:rPr lang="en-GB" sz="2000" b="1" dirty="0">
                <a:solidFill>
                  <a:srgbClr val="595959"/>
                </a:solidFill>
                <a:effectLst/>
                <a:latin typeface="Josefin Sans" pitchFamily="2" charset="0"/>
              </a:rPr>
              <a:t>Leadership</a:t>
            </a:r>
            <a:r>
              <a:rPr lang="en-GB" sz="2000" dirty="0">
                <a:solidFill>
                  <a:srgbClr val="595959"/>
                </a:solidFill>
                <a:effectLst/>
                <a:latin typeface="Josefin Sans" pitchFamily="2" charset="0"/>
              </a:rPr>
              <a:t> – take it in turns to lead: will you be the warm up coach, the team manager, the skills coach, the analyst… so many options!</a:t>
            </a:r>
          </a:p>
          <a:p>
            <a:pPr algn="l"/>
            <a:endParaRPr lang="en-GB" sz="2000" dirty="0">
              <a:solidFill>
                <a:srgbClr val="595959"/>
              </a:solidFill>
              <a:latin typeface="Josefin Sans" pitchFamily="2" charset="0"/>
            </a:endParaRPr>
          </a:p>
          <a:p>
            <a:pPr algn="l"/>
            <a:r>
              <a:rPr lang="en-GB" sz="2000" b="1" dirty="0">
                <a:solidFill>
                  <a:srgbClr val="595959"/>
                </a:solidFill>
                <a:effectLst/>
                <a:latin typeface="Josefin Sans" pitchFamily="2" charset="0"/>
              </a:rPr>
              <a:t>Literacy</a:t>
            </a:r>
            <a:r>
              <a:rPr lang="en-GB" sz="2000" dirty="0">
                <a:solidFill>
                  <a:srgbClr val="595959"/>
                </a:solidFill>
                <a:effectLst/>
                <a:latin typeface="Josefin Sans" pitchFamily="2" charset="0"/>
              </a:rPr>
              <a:t> – write down the rules, write a report of th</a:t>
            </a:r>
            <a:r>
              <a:rPr lang="en-GB" sz="2000" dirty="0">
                <a:solidFill>
                  <a:srgbClr val="595959"/>
                </a:solidFill>
                <a:latin typeface="Josefin Sans" pitchFamily="2" charset="0"/>
              </a:rPr>
              <a:t>e game</a:t>
            </a:r>
            <a:endParaRPr lang="en-GB" sz="20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endParaRPr lang="en-GB" sz="2000" dirty="0">
              <a:solidFill>
                <a:srgbClr val="595959"/>
              </a:solidFill>
              <a:effectLst/>
              <a:latin typeface="Josefin Sans" pitchFamily="2" charset="0"/>
            </a:endParaRPr>
          </a:p>
          <a:p>
            <a:pPr algn="l"/>
            <a:r>
              <a:rPr lang="en-GB" sz="2000" b="1" dirty="0">
                <a:solidFill>
                  <a:srgbClr val="595959"/>
                </a:solidFill>
                <a:latin typeface="Josefin Sans" pitchFamily="2" charset="0"/>
              </a:rPr>
              <a:t>Physical</a:t>
            </a:r>
            <a:r>
              <a:rPr lang="en-GB" sz="2000" dirty="0">
                <a:solidFill>
                  <a:srgbClr val="595959"/>
                </a:solidFill>
                <a:latin typeface="Josefin Sans" pitchFamily="2" charset="0"/>
              </a:rPr>
              <a:t> – play the game!</a:t>
            </a:r>
            <a:endParaRPr lang="en-GB" sz="2000" dirty="0">
              <a:solidFill>
                <a:srgbClr val="595959"/>
              </a:solidFill>
              <a:effectLst/>
              <a:latin typeface="Josefi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110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213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Josefin Sans</vt:lpstr>
      <vt:lpstr>Office Theme</vt:lpstr>
      <vt:lpstr>New Beginnings!</vt:lpstr>
      <vt:lpstr>New Beginnings in PE</vt:lpstr>
      <vt:lpstr>Activity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Beginnings!</dc:title>
  <dc:creator>Mrs R Sweeney (Staff)</dc:creator>
  <cp:lastModifiedBy>Mrs R Sweeney (Staff)</cp:lastModifiedBy>
  <cp:revision>1</cp:revision>
  <dcterms:created xsi:type="dcterms:W3CDTF">2022-06-08T15:00:59Z</dcterms:created>
  <dcterms:modified xsi:type="dcterms:W3CDTF">2022-06-08T15:55:51Z</dcterms:modified>
</cp:coreProperties>
</file>