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F85E4-29C8-41BF-972B-2E9AFE89925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11AC2C0-D1DB-41AB-98E6-55C1A0BC69E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68CC45-803C-41DE-99EE-00CDE20ED8B4}"/>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5" name="Footer Placeholder 4">
            <a:extLst>
              <a:ext uri="{FF2B5EF4-FFF2-40B4-BE49-F238E27FC236}">
                <a16:creationId xmlns:a16="http://schemas.microsoft.com/office/drawing/2014/main" id="{468FCA80-BD71-4116-A693-7D467C712B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79A79C-3379-4695-93B8-8941B9BF8C74}"/>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3391892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FB8DE-F422-49A9-A003-4C791AC3EA8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A994A3-FD58-4E94-BFFF-FCC077BBC5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F94C9D-FC42-4619-98F4-BA67BE9FA2EC}"/>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5" name="Footer Placeholder 4">
            <a:extLst>
              <a:ext uri="{FF2B5EF4-FFF2-40B4-BE49-F238E27FC236}">
                <a16:creationId xmlns:a16="http://schemas.microsoft.com/office/drawing/2014/main" id="{C70F0314-3A9D-4517-B2E9-4875CCB821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4875AC-3C5F-422D-958D-EB8FEB536259}"/>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4031073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838B24-5C93-4FD8-AE21-4AF98D9DE59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133666-75C4-43C7-87B9-C8121E66BAC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93207C-06A0-4000-8B21-3C296D9E53FD}"/>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5" name="Footer Placeholder 4">
            <a:extLst>
              <a:ext uri="{FF2B5EF4-FFF2-40B4-BE49-F238E27FC236}">
                <a16:creationId xmlns:a16="http://schemas.microsoft.com/office/drawing/2014/main" id="{94FA4B13-9FF4-4300-9323-ECB1114889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8E3EF9-F90A-4C85-B4E1-E6A00510F278}"/>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2504950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56F97-7B4E-4D12-8B5E-2819710F8FB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C12FFAA-682D-4E64-BFDD-62506F91C7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33CACD-9E26-4973-B156-B2E34ADF667C}"/>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5" name="Footer Placeholder 4">
            <a:extLst>
              <a:ext uri="{FF2B5EF4-FFF2-40B4-BE49-F238E27FC236}">
                <a16:creationId xmlns:a16="http://schemas.microsoft.com/office/drawing/2014/main" id="{0D9607BC-EB12-480F-BA9D-19686FA12B8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830E72-E1A0-405A-AFD8-9C8A94B75B92}"/>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3710364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B28B4-989F-45A4-A28D-D84A88BD36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9A1B4AA-58BC-42EC-B818-D0BAF093DCF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186006-B7E6-41D4-8353-E157BDCB068E}"/>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5" name="Footer Placeholder 4">
            <a:extLst>
              <a:ext uri="{FF2B5EF4-FFF2-40B4-BE49-F238E27FC236}">
                <a16:creationId xmlns:a16="http://schemas.microsoft.com/office/drawing/2014/main" id="{57DA3C82-6F09-46CE-8782-5514CF9721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6FF3CF-8EAC-481D-9BE1-12202CB71FAD}"/>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1784659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CC6A5C-A20A-4642-9CE7-AFDCCB98DA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D6E87B-5F4F-4D17-8BE5-DE40F30C14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D0D3D79-C61C-42D3-BABD-ACBBFD2E73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BD473B6-33C8-49AE-8907-75541E7881B7}"/>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6" name="Footer Placeholder 5">
            <a:extLst>
              <a:ext uri="{FF2B5EF4-FFF2-40B4-BE49-F238E27FC236}">
                <a16:creationId xmlns:a16="http://schemas.microsoft.com/office/drawing/2014/main" id="{2D2B3E2F-A1FE-434F-B8A5-93E56A6F6C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A1BF39-7CE4-475A-976E-11E5FBE52FD7}"/>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1948811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0D214-D887-4110-97BE-08A443C688C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77013A6-65F8-4653-9170-3B1F2B78BCE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811AE4-BAEF-429C-9931-EF2E9BAF022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A078A1E-6E68-441F-8B57-BFF5A33221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D70BFD1-9F57-4D02-9301-388093EE46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079C830-9139-424D-929A-A89F0590E63E}"/>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8" name="Footer Placeholder 7">
            <a:extLst>
              <a:ext uri="{FF2B5EF4-FFF2-40B4-BE49-F238E27FC236}">
                <a16:creationId xmlns:a16="http://schemas.microsoft.com/office/drawing/2014/main" id="{4A1A9AA7-0BE6-440B-9581-404D271EFA3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923CFBE-0F61-419B-AD70-6E4D0C61DA69}"/>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1146863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04F63-A6EA-4336-8000-254AC1B0DE8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B82A919-FF98-4B97-B99C-DAE1CB62FEF7}"/>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4" name="Footer Placeholder 3">
            <a:extLst>
              <a:ext uri="{FF2B5EF4-FFF2-40B4-BE49-F238E27FC236}">
                <a16:creationId xmlns:a16="http://schemas.microsoft.com/office/drawing/2014/main" id="{73DA230E-CC3C-4A52-9ABD-094EFD9776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CE4C83-E0FE-41B7-B452-DED5312F1AEC}"/>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371777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ACDE9B-62B3-4D6C-BDCB-53C40FF9F915}"/>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3" name="Footer Placeholder 2">
            <a:extLst>
              <a:ext uri="{FF2B5EF4-FFF2-40B4-BE49-F238E27FC236}">
                <a16:creationId xmlns:a16="http://schemas.microsoft.com/office/drawing/2014/main" id="{0F7E8F2E-3DB8-439D-9323-E251E2CDD3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61131D2-25D8-47F7-BB0D-F981A90A8025}"/>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602797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EB5CC-566E-42C5-9552-F832E10C56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938B582-C2A8-48C6-8BE7-7A47104120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AF7AB49-2324-4C45-A3DF-0118A22858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1F050A-6B01-4E6B-8183-2473E6E57534}"/>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6" name="Footer Placeholder 5">
            <a:extLst>
              <a:ext uri="{FF2B5EF4-FFF2-40B4-BE49-F238E27FC236}">
                <a16:creationId xmlns:a16="http://schemas.microsoft.com/office/drawing/2014/main" id="{E288E391-4535-442C-8171-C47F5A84106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BE38501-C93F-4081-A734-5978373A4FCB}"/>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201791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8DAD7-394D-4A12-A000-D80BF2789A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9F05B07-42C5-4323-8A2A-F0679E2F23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7553FFA-4C82-490F-B5DA-B880673D26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65A14A-45FD-4951-9836-DE465C5222CF}"/>
              </a:ext>
            </a:extLst>
          </p:cNvPr>
          <p:cNvSpPr>
            <a:spLocks noGrp="1"/>
          </p:cNvSpPr>
          <p:nvPr>
            <p:ph type="dt" sz="half" idx="10"/>
          </p:nvPr>
        </p:nvSpPr>
        <p:spPr/>
        <p:txBody>
          <a:bodyPr/>
          <a:lstStyle/>
          <a:p>
            <a:fld id="{CD7792C2-0A0E-4463-AE0B-F5D4BF3EE630}" type="datetimeFigureOut">
              <a:rPr lang="en-GB" smtClean="0"/>
              <a:t>20/05/2020</a:t>
            </a:fld>
            <a:endParaRPr lang="en-GB"/>
          </a:p>
        </p:txBody>
      </p:sp>
      <p:sp>
        <p:nvSpPr>
          <p:cNvPr id="6" name="Footer Placeholder 5">
            <a:extLst>
              <a:ext uri="{FF2B5EF4-FFF2-40B4-BE49-F238E27FC236}">
                <a16:creationId xmlns:a16="http://schemas.microsoft.com/office/drawing/2014/main" id="{DCD369C7-E0B9-4D05-B1A3-62CDB8193E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4144511-141A-4C17-99EC-F5B1F8D94808}"/>
              </a:ext>
            </a:extLst>
          </p:cNvPr>
          <p:cNvSpPr>
            <a:spLocks noGrp="1"/>
          </p:cNvSpPr>
          <p:nvPr>
            <p:ph type="sldNum" sz="quarter" idx="12"/>
          </p:nvPr>
        </p:nvSpPr>
        <p:spPr/>
        <p:txBody>
          <a:bodyPr/>
          <a:lstStyle/>
          <a:p>
            <a:fld id="{AB2A502D-155F-40C6-BAB7-3292F4217EE7}" type="slidenum">
              <a:rPr lang="en-GB" smtClean="0"/>
              <a:t>‹#›</a:t>
            </a:fld>
            <a:endParaRPr lang="en-GB"/>
          </a:p>
        </p:txBody>
      </p:sp>
    </p:spTree>
    <p:extLst>
      <p:ext uri="{BB962C8B-B14F-4D97-AF65-F5344CB8AC3E}">
        <p14:creationId xmlns:p14="http://schemas.microsoft.com/office/powerpoint/2010/main" val="1704639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C7D1D-4542-41DC-BA26-E6B6BCC623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A01CBD0-39EF-4B20-A68A-566EA1DEFB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8B60F37-45A6-4680-A59D-FEE18D637D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7792C2-0A0E-4463-AE0B-F5D4BF3EE630}" type="datetimeFigureOut">
              <a:rPr lang="en-GB" smtClean="0"/>
              <a:t>20/05/2020</a:t>
            </a:fld>
            <a:endParaRPr lang="en-GB"/>
          </a:p>
        </p:txBody>
      </p:sp>
      <p:sp>
        <p:nvSpPr>
          <p:cNvPr id="5" name="Footer Placeholder 4">
            <a:extLst>
              <a:ext uri="{FF2B5EF4-FFF2-40B4-BE49-F238E27FC236}">
                <a16:creationId xmlns:a16="http://schemas.microsoft.com/office/drawing/2014/main" id="{2DC50316-B0D1-47AF-96EF-1E154703B8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2D385-E2E2-4BDF-A446-C96AB5C43F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A502D-155F-40C6-BAB7-3292F4217EE7}" type="slidenum">
              <a:rPr lang="en-GB" smtClean="0"/>
              <a:t>‹#›</a:t>
            </a:fld>
            <a:endParaRPr lang="en-GB"/>
          </a:p>
        </p:txBody>
      </p:sp>
    </p:spTree>
    <p:extLst>
      <p:ext uri="{BB962C8B-B14F-4D97-AF65-F5344CB8AC3E}">
        <p14:creationId xmlns:p14="http://schemas.microsoft.com/office/powerpoint/2010/main" val="52611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Content Placeholder 3">
            <a:extLst>
              <a:ext uri="{FF2B5EF4-FFF2-40B4-BE49-F238E27FC236}">
                <a16:creationId xmlns:a16="http://schemas.microsoft.com/office/drawing/2014/main" id="{319A02DE-DAFE-43E1-B13B-4A9CBEE13007}"/>
              </a:ext>
            </a:extLst>
          </p:cNvPr>
          <p:cNvPicPr>
            <a:picLocks noChangeAspect="1"/>
          </p:cNvPicPr>
          <p:nvPr/>
        </p:nvPicPr>
        <p:blipFill rotWithShape="1">
          <a:blip r:embed="rId2">
            <a:duotone>
              <a:prstClr val="black"/>
              <a:schemeClr val="tx2">
                <a:tint val="45000"/>
                <a:satMod val="400000"/>
              </a:schemeClr>
            </a:duotone>
            <a:alphaModFix amt="35000"/>
          </a:blip>
          <a:srcRect t="20090" r="-1" b="23645"/>
          <a:stretch/>
        </p:blipFill>
        <p:spPr>
          <a:xfrm>
            <a:off x="-19" y="10"/>
            <a:ext cx="12188952" cy="6857990"/>
          </a:xfrm>
          <a:prstGeom prst="rect">
            <a:avLst/>
          </a:prstGeom>
        </p:spPr>
      </p:pic>
      <p:sp>
        <p:nvSpPr>
          <p:cNvPr id="2" name="Title 1">
            <a:extLst>
              <a:ext uri="{FF2B5EF4-FFF2-40B4-BE49-F238E27FC236}">
                <a16:creationId xmlns:a16="http://schemas.microsoft.com/office/drawing/2014/main" id="{92BE45DB-DBEE-4AE2-8C20-999B9B141147}"/>
              </a:ext>
            </a:extLst>
          </p:cNvPr>
          <p:cNvSpPr>
            <a:spLocks noGrp="1"/>
          </p:cNvSpPr>
          <p:nvPr>
            <p:ph type="title"/>
          </p:nvPr>
        </p:nvSpPr>
        <p:spPr>
          <a:xfrm>
            <a:off x="6053668" y="803325"/>
            <a:ext cx="5314536" cy="1325563"/>
          </a:xfrm>
        </p:spPr>
        <p:txBody>
          <a:bodyPr>
            <a:normAutofit/>
          </a:bodyPr>
          <a:lstStyle/>
          <a:p>
            <a:r>
              <a:rPr lang="en-GB" u="sng" dirty="0"/>
              <a:t>Chellaston Academy</a:t>
            </a:r>
          </a:p>
        </p:txBody>
      </p:sp>
      <p:sp>
        <p:nvSpPr>
          <p:cNvPr id="16" name="Freeform: Shape 15">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Content Placeholder 3">
            <a:extLst>
              <a:ext uri="{FF2B5EF4-FFF2-40B4-BE49-F238E27FC236}">
                <a16:creationId xmlns:a16="http://schemas.microsoft.com/office/drawing/2014/main" id="{A2DA1C41-D13A-4873-9879-826BF71FCA52}"/>
              </a:ext>
            </a:extLst>
          </p:cNvPr>
          <p:cNvPicPr>
            <a:picLocks noChangeAspect="1"/>
          </p:cNvPicPr>
          <p:nvPr/>
        </p:nvPicPr>
        <p:blipFill rotWithShape="1">
          <a:blip r:embed="rId2"/>
          <a:srcRect l="3768" r="-2" b="-2"/>
          <a:stretch/>
        </p:blipFill>
        <p:spPr>
          <a:xfrm>
            <a:off x="-2315" y="-2"/>
            <a:ext cx="5441859" cy="5654940"/>
          </a:xfrm>
          <a:custGeom>
            <a:avLst/>
            <a:gdLst/>
            <a:ahLst/>
            <a:cxnLst/>
            <a:rect l="l" t="t" r="r" b="b"/>
            <a:pathLst>
              <a:path w="5067519" h="5265942">
                <a:moveTo>
                  <a:pt x="0" y="0"/>
                </a:moveTo>
                <a:lnTo>
                  <a:pt x="4097786" y="0"/>
                </a:lnTo>
                <a:lnTo>
                  <a:pt x="4176264" y="71326"/>
                </a:lnTo>
                <a:cubicBezTo>
                  <a:pt x="4726927" y="621989"/>
                  <a:pt x="5067519" y="1382723"/>
                  <a:pt x="5067519" y="2223006"/>
                </a:cubicBezTo>
                <a:cubicBezTo>
                  <a:pt x="5067519" y="3903573"/>
                  <a:pt x="3705150" y="5265942"/>
                  <a:pt x="2024583" y="5265942"/>
                </a:cubicBezTo>
                <a:cubicBezTo>
                  <a:pt x="1315594" y="5265942"/>
                  <a:pt x="663237" y="5023470"/>
                  <a:pt x="145914" y="4616926"/>
                </a:cubicBezTo>
                <a:lnTo>
                  <a:pt x="0" y="4489006"/>
                </a:lnTo>
                <a:close/>
              </a:path>
            </a:pathLst>
          </a:custGeom>
        </p:spPr>
      </p:pic>
      <p:sp>
        <p:nvSpPr>
          <p:cNvPr id="8" name="Content Placeholder 7">
            <a:extLst>
              <a:ext uri="{FF2B5EF4-FFF2-40B4-BE49-F238E27FC236}">
                <a16:creationId xmlns:a16="http://schemas.microsoft.com/office/drawing/2014/main" id="{EA154D06-E268-4A86-B15C-E69685829FA0}"/>
              </a:ext>
            </a:extLst>
          </p:cNvPr>
          <p:cNvSpPr>
            <a:spLocks noGrp="1"/>
          </p:cNvSpPr>
          <p:nvPr>
            <p:ph idx="1"/>
          </p:nvPr>
        </p:nvSpPr>
        <p:spPr>
          <a:xfrm>
            <a:off x="6053667" y="2279017"/>
            <a:ext cx="5314543" cy="3775657"/>
          </a:xfrm>
        </p:spPr>
        <p:txBody>
          <a:bodyPr anchor="t">
            <a:normAutofit/>
          </a:bodyPr>
          <a:lstStyle/>
          <a:p>
            <a:pPr marL="0" indent="0">
              <a:buNone/>
            </a:pPr>
            <a:r>
              <a:rPr lang="en-US" sz="1800" dirty="0"/>
              <a:t>Hi to everyone,</a:t>
            </a:r>
          </a:p>
          <a:p>
            <a:pPr marL="0" indent="0">
              <a:buNone/>
            </a:pPr>
            <a:r>
              <a:rPr lang="en-US" sz="1800" dirty="0"/>
              <a:t>                          When I was going to start secondary school, I was worried about the size of the school and  not being able to find my way, I went to Aston on Trent primary which is a small village school. Very nervous about my first days, as the few days past I wondered why I had been worrying, I found everyone was just the same as me and we all managed to make new friends and settled in by helping each other, there is always someone to ask if your worried about anything at all.</a:t>
            </a:r>
          </a:p>
          <a:p>
            <a:pPr marL="0" indent="0">
              <a:buNone/>
            </a:pPr>
            <a:r>
              <a:rPr lang="en-US" sz="1800" dirty="0"/>
              <a:t>        Good luck to you all</a:t>
            </a:r>
          </a:p>
          <a:p>
            <a:pPr marL="0" indent="0">
              <a:buNone/>
            </a:pPr>
            <a:r>
              <a:rPr lang="en-US" sz="1800" dirty="0"/>
              <a:t>             </a:t>
            </a:r>
            <a:r>
              <a:rPr lang="en-US" sz="1800"/>
              <a:t>Aaron S </a:t>
            </a:r>
            <a:r>
              <a:rPr lang="en-US" sz="1800" dirty="0"/>
              <a:t>from Chellaston</a:t>
            </a:r>
          </a:p>
        </p:txBody>
      </p:sp>
    </p:spTree>
    <p:extLst>
      <p:ext uri="{BB962C8B-B14F-4D97-AF65-F5344CB8AC3E}">
        <p14:creationId xmlns:p14="http://schemas.microsoft.com/office/powerpoint/2010/main" val="373703622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171</TotalTime>
  <Words>118</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Chellaston Academy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Chellaston Academy</dc:title>
  <dc:creator>Aaron Sookun</dc:creator>
  <cp:lastModifiedBy>Mrs K Grimwood (GWD) (Staff)</cp:lastModifiedBy>
  <cp:revision>3</cp:revision>
  <dcterms:created xsi:type="dcterms:W3CDTF">2020-05-19T08:08:18Z</dcterms:created>
  <dcterms:modified xsi:type="dcterms:W3CDTF">2020-05-20T14:13:19Z</dcterms:modified>
</cp:coreProperties>
</file>