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0949-3249-49C8-B3A5-9F036B584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186254-650E-4AA9-A370-C1E54B456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D1C5B-B1E7-47C8-AEAA-FFCF40E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BBEBB-573B-4D12-AB6E-24A6937E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6B05C-716D-46F3-9CAE-0623C59DE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02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F003-AD95-4BC3-84C0-CD593D67D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F7308-B86D-415B-A4D3-B6DCE43D1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748E5-F655-4B39-8CE5-F955F6AA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501E5-AB6E-4893-93D7-7170F7F3B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AA080-5244-47FA-96C1-FA550B179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25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EC5C6-E682-4ABE-9E89-55F6AF229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94BC3-B311-4853-9CD6-6D6452EE2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39616-62AF-4AFB-9560-9C3E59A0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C1C0C-2072-4572-A74F-346937F2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98A32-BEDA-4600-A4C6-1F41807E5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99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D4268-B7C2-462C-BE52-E2709C4AD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F8699-D508-47A3-BE4B-2113915B6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68147-A8A9-411A-8AA8-8AE10A1E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8C032-7798-44B7-87D0-F70F0ED6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1CE0D-638C-4266-9285-056E3C29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A55B-B319-4E01-850F-BFD32A37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D8D06-90DA-4A43-9E76-E75341444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CA0A0-2ADF-4D03-9065-F9F75B893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E2AA-76E2-4B6A-98F0-44825BAFF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579D2-7E96-460E-B947-6FFA9F55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4CFB9-B562-4604-8F36-E107717C4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A87C1-6134-46C0-98BD-7035BD09C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CBEE9-85A3-465E-B7DA-AC9EC624E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768E3-4601-4AE0-9DD9-290F5397E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C78E4-0E68-4806-99D4-00050E12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EEFBA-8C9B-4B64-A30B-3D3F83BC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82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079BC-B471-49C7-BD02-570DA61A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8A13D-AB03-4780-AFCA-8191FEDC6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B049D-4E51-42D5-B4A9-E38445EC0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251AC-1FEE-4A1F-88A4-21FAD29AE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115A68-3248-4675-857C-B75E2E767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4C1A8-E609-4EC8-B4B2-8BF4DD56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79AA38-30C7-42BB-A05B-E821B156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C244B2-9523-4AA0-A61D-C8C584E1E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90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A065A-45BC-4383-B4A9-01F4A783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0258BF-CB40-40C0-846A-B655427B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F958F1-DE38-48B3-A31D-5A72B494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3109C9-79FC-46B2-8EF2-BE32B7705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27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111516-7D8C-4CDD-8745-BCCD74A6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135D6-192D-460C-AC5C-4BCFD2557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CCA36-6767-4896-A793-FA2FBACB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50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E5584-2C58-4881-8E08-30577B3C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E411-363B-477B-A0CD-4D53F368E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7363F-C0C5-48B4-B843-AD68E1EA3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DECCD-790D-413A-B7B1-1CE22715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7A32A-14B6-48F8-B890-DFCC07AD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7A040-606C-41F3-9AC5-FC79CF8E2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75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2FB4-0191-4CCE-9953-8C342E38E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27AFCB-ACCA-48C4-A8E5-D999FA9C5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6368C-64CB-489E-A1D1-F57E19F43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EFF1-ABD9-46DF-A334-316A6BD4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61839-6D55-41A2-8059-0D01D1DAB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5A05E-DF18-45F3-8C51-7E6415925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33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4E3FA-030A-40C3-99EE-7E4CE2F02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D1FFC-1D04-47CA-9DD1-C42FFEBE3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10722-CF0F-45E7-97C8-9AFAA3F2E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F6C87-6AE3-4B29-A7DD-2AFA27C8251A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CC7D0-BD90-4AF6-93E2-408D39D2D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0885C-FC55-42E0-AFCB-F92DBCCC8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9057F-5C78-45BB-ABB1-893B19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31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577F6E7E-3BA7-4DD2-8AD3-4EE373413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984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K Grimwood (GWD) (Staff)</dc:creator>
  <cp:lastModifiedBy>Mrs K Grimwood (GWD) (Staff)</cp:lastModifiedBy>
  <cp:revision>1</cp:revision>
  <dcterms:created xsi:type="dcterms:W3CDTF">2020-05-22T20:39:16Z</dcterms:created>
  <dcterms:modified xsi:type="dcterms:W3CDTF">2020-05-22T20:39:46Z</dcterms:modified>
</cp:coreProperties>
</file>