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63" r:id="rId4"/>
    <p:sldId id="259" r:id="rId5"/>
    <p:sldId id="258" r:id="rId6"/>
    <p:sldId id="257" r:id="rId7"/>
    <p:sldId id="260" r:id="rId8"/>
    <p:sldId id="267" r:id="rId9"/>
    <p:sldId id="266" r:id="rId10"/>
    <p:sldId id="265" r:id="rId11"/>
  </p:sldIdLst>
  <p:sldSz cx="12192000" cy="6858000"/>
  <p:notesSz cx="6797675" cy="9926638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152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F3AFB-349E-4E80-96ED-8AC09DCF94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676B06-4A5A-4CD9-B165-B237A0224AF9}">
      <dgm:prSet phldrT="[Text]"/>
      <dgm:spPr/>
      <dgm:t>
        <a:bodyPr/>
        <a:lstStyle/>
        <a:p>
          <a:r>
            <a:rPr lang="en-GB" dirty="0"/>
            <a:t>What do you think the BTEC is?</a:t>
          </a:r>
        </a:p>
      </dgm:t>
    </dgm:pt>
    <dgm:pt modelId="{E355229A-C4FB-4D84-A0A5-CEF5A2E34C7A}" type="parTrans" cxnId="{68DE475E-7754-4B7B-A2BF-60F9D74D3088}">
      <dgm:prSet/>
      <dgm:spPr/>
      <dgm:t>
        <a:bodyPr/>
        <a:lstStyle/>
        <a:p>
          <a:endParaRPr lang="en-GB"/>
        </a:p>
      </dgm:t>
    </dgm:pt>
    <dgm:pt modelId="{446D450A-3BDB-41EE-8C4A-FD0E7CF47067}" type="sibTrans" cxnId="{68DE475E-7754-4B7B-A2BF-60F9D74D3088}">
      <dgm:prSet/>
      <dgm:spPr/>
      <dgm:t>
        <a:bodyPr/>
        <a:lstStyle/>
        <a:p>
          <a:endParaRPr lang="en-GB"/>
        </a:p>
      </dgm:t>
    </dgm:pt>
    <dgm:pt modelId="{30B54432-B4C8-4D3C-B8C1-A241DD8C71E8}">
      <dgm:prSet phldrT="[Text]"/>
      <dgm:spPr/>
      <dgm:t>
        <a:bodyPr/>
        <a:lstStyle/>
        <a:p>
          <a:r>
            <a:rPr lang="en-GB" dirty="0"/>
            <a:t>What do you want to gain from it?</a:t>
          </a:r>
        </a:p>
      </dgm:t>
    </dgm:pt>
    <dgm:pt modelId="{B5C6E82A-0B39-4856-8852-F964B7578B0F}" type="parTrans" cxnId="{32BDFE2B-AD43-4F99-AB3D-A8EB99ED6528}">
      <dgm:prSet/>
      <dgm:spPr/>
      <dgm:t>
        <a:bodyPr/>
        <a:lstStyle/>
        <a:p>
          <a:endParaRPr lang="en-GB"/>
        </a:p>
      </dgm:t>
    </dgm:pt>
    <dgm:pt modelId="{D610F9F8-BFE9-4D7B-9BAD-701269FD3F00}" type="sibTrans" cxnId="{32BDFE2B-AD43-4F99-AB3D-A8EB99ED6528}">
      <dgm:prSet/>
      <dgm:spPr/>
      <dgm:t>
        <a:bodyPr/>
        <a:lstStyle/>
        <a:p>
          <a:endParaRPr lang="en-GB"/>
        </a:p>
      </dgm:t>
    </dgm:pt>
    <dgm:pt modelId="{18A890F7-2D9F-4121-AFB3-B2CA04D300BE}">
      <dgm:prSet phldrT="[Text]"/>
      <dgm:spPr/>
      <dgm:t>
        <a:bodyPr/>
        <a:lstStyle/>
        <a:p>
          <a:r>
            <a:rPr lang="en-GB" dirty="0"/>
            <a:t>Why have you chosen this?</a:t>
          </a:r>
        </a:p>
      </dgm:t>
    </dgm:pt>
    <dgm:pt modelId="{9DB78E26-E1C5-4BA0-BC01-E2DAB05FB48F}" type="parTrans" cxnId="{E327A4C3-FAF5-4B55-8477-5A84FE8FB013}">
      <dgm:prSet/>
      <dgm:spPr/>
      <dgm:t>
        <a:bodyPr/>
        <a:lstStyle/>
        <a:p>
          <a:endParaRPr lang="en-GB"/>
        </a:p>
      </dgm:t>
    </dgm:pt>
    <dgm:pt modelId="{7145FF07-C314-4459-AA5B-A5CA3D64FA71}" type="sibTrans" cxnId="{E327A4C3-FAF5-4B55-8477-5A84FE8FB013}">
      <dgm:prSet/>
      <dgm:spPr/>
      <dgm:t>
        <a:bodyPr/>
        <a:lstStyle/>
        <a:p>
          <a:endParaRPr lang="en-GB"/>
        </a:p>
      </dgm:t>
    </dgm:pt>
    <dgm:pt modelId="{BE2237B9-BAF1-41D2-809C-A3601CDAFF39}">
      <dgm:prSet phldrT="[Text]"/>
      <dgm:spPr/>
      <dgm:t>
        <a:bodyPr/>
        <a:lstStyle/>
        <a:p>
          <a:r>
            <a:rPr lang="en-GB" dirty="0"/>
            <a:t>How does this work with your other subjects?</a:t>
          </a:r>
        </a:p>
      </dgm:t>
    </dgm:pt>
    <dgm:pt modelId="{F3A9B35A-4748-4DA9-8B78-2DDD7D33540C}" type="parTrans" cxnId="{1E691655-208E-49A8-9E9E-00A3AD9E74AE}">
      <dgm:prSet/>
      <dgm:spPr/>
      <dgm:t>
        <a:bodyPr/>
        <a:lstStyle/>
        <a:p>
          <a:endParaRPr lang="en-GB"/>
        </a:p>
      </dgm:t>
    </dgm:pt>
    <dgm:pt modelId="{EEE39CEE-93C5-4D63-842D-7DD04049431E}" type="sibTrans" cxnId="{1E691655-208E-49A8-9E9E-00A3AD9E74AE}">
      <dgm:prSet/>
      <dgm:spPr/>
      <dgm:t>
        <a:bodyPr/>
        <a:lstStyle/>
        <a:p>
          <a:endParaRPr lang="en-GB"/>
        </a:p>
      </dgm:t>
    </dgm:pt>
    <dgm:pt modelId="{D0D355AC-CAAF-45FB-AC04-5F67ACFB97A8}">
      <dgm:prSet phldrT="[Text]"/>
      <dgm:spPr/>
      <dgm:t>
        <a:bodyPr/>
        <a:lstStyle/>
        <a:p>
          <a:r>
            <a:rPr lang="en-GB" dirty="0"/>
            <a:t>What are you most nervous about?</a:t>
          </a:r>
        </a:p>
      </dgm:t>
    </dgm:pt>
    <dgm:pt modelId="{77BFF9DB-FBEE-43DB-A0F1-AF2BF6F87EBB}" type="parTrans" cxnId="{4B44EC05-763B-497D-BF1C-6AE9ED770B61}">
      <dgm:prSet/>
      <dgm:spPr/>
      <dgm:t>
        <a:bodyPr/>
        <a:lstStyle/>
        <a:p>
          <a:endParaRPr lang="en-GB"/>
        </a:p>
      </dgm:t>
    </dgm:pt>
    <dgm:pt modelId="{2426554F-3FF0-4D92-BD0E-990F74665F7A}" type="sibTrans" cxnId="{4B44EC05-763B-497D-BF1C-6AE9ED770B61}">
      <dgm:prSet/>
      <dgm:spPr/>
      <dgm:t>
        <a:bodyPr/>
        <a:lstStyle/>
        <a:p>
          <a:endParaRPr lang="en-GB"/>
        </a:p>
      </dgm:t>
    </dgm:pt>
    <dgm:pt modelId="{02B38EA4-A4A4-4E67-8021-3303BDE68308}" type="pres">
      <dgm:prSet presAssocID="{2EEF3AFB-349E-4E80-96ED-8AC09DCF9484}" presName="diagram" presStyleCnt="0">
        <dgm:presLayoutVars>
          <dgm:dir/>
          <dgm:resizeHandles val="exact"/>
        </dgm:presLayoutVars>
      </dgm:prSet>
      <dgm:spPr/>
    </dgm:pt>
    <dgm:pt modelId="{4F98559F-A472-407C-AD18-994E4798B873}" type="pres">
      <dgm:prSet presAssocID="{F2676B06-4A5A-4CD9-B165-B237A0224AF9}" presName="node" presStyleLbl="node1" presStyleIdx="0" presStyleCnt="5">
        <dgm:presLayoutVars>
          <dgm:bulletEnabled val="1"/>
        </dgm:presLayoutVars>
      </dgm:prSet>
      <dgm:spPr/>
    </dgm:pt>
    <dgm:pt modelId="{AE3AD4BB-7A31-479E-8512-0DD688225B50}" type="pres">
      <dgm:prSet presAssocID="{446D450A-3BDB-41EE-8C4A-FD0E7CF47067}" presName="sibTrans" presStyleCnt="0"/>
      <dgm:spPr/>
    </dgm:pt>
    <dgm:pt modelId="{68A2B45E-71FB-4DFD-B6A5-A5774BAFD2F1}" type="pres">
      <dgm:prSet presAssocID="{30B54432-B4C8-4D3C-B8C1-A241DD8C71E8}" presName="node" presStyleLbl="node1" presStyleIdx="1" presStyleCnt="5">
        <dgm:presLayoutVars>
          <dgm:bulletEnabled val="1"/>
        </dgm:presLayoutVars>
      </dgm:prSet>
      <dgm:spPr/>
    </dgm:pt>
    <dgm:pt modelId="{E562D456-AC0F-480C-93FD-C588AD77BE70}" type="pres">
      <dgm:prSet presAssocID="{D610F9F8-BFE9-4D7B-9BAD-701269FD3F00}" presName="sibTrans" presStyleCnt="0"/>
      <dgm:spPr/>
    </dgm:pt>
    <dgm:pt modelId="{948C38EC-4327-4417-9317-365FAFBF725E}" type="pres">
      <dgm:prSet presAssocID="{18A890F7-2D9F-4121-AFB3-B2CA04D300BE}" presName="node" presStyleLbl="node1" presStyleIdx="2" presStyleCnt="5">
        <dgm:presLayoutVars>
          <dgm:bulletEnabled val="1"/>
        </dgm:presLayoutVars>
      </dgm:prSet>
      <dgm:spPr/>
    </dgm:pt>
    <dgm:pt modelId="{749C7B1B-36C2-4223-A819-DEF90BEA8992}" type="pres">
      <dgm:prSet presAssocID="{7145FF07-C314-4459-AA5B-A5CA3D64FA71}" presName="sibTrans" presStyleCnt="0"/>
      <dgm:spPr/>
    </dgm:pt>
    <dgm:pt modelId="{27E0D46A-4DBB-4DBF-8753-468B672598F8}" type="pres">
      <dgm:prSet presAssocID="{BE2237B9-BAF1-41D2-809C-A3601CDAFF39}" presName="node" presStyleLbl="node1" presStyleIdx="3" presStyleCnt="5">
        <dgm:presLayoutVars>
          <dgm:bulletEnabled val="1"/>
        </dgm:presLayoutVars>
      </dgm:prSet>
      <dgm:spPr/>
    </dgm:pt>
    <dgm:pt modelId="{7690FDD4-078D-4004-85E4-8D4D7D6846C5}" type="pres">
      <dgm:prSet presAssocID="{EEE39CEE-93C5-4D63-842D-7DD04049431E}" presName="sibTrans" presStyleCnt="0"/>
      <dgm:spPr/>
    </dgm:pt>
    <dgm:pt modelId="{211291FF-A15E-4FC2-902A-BB1D14751A83}" type="pres">
      <dgm:prSet presAssocID="{D0D355AC-CAAF-45FB-AC04-5F67ACFB97A8}" presName="node" presStyleLbl="node1" presStyleIdx="4" presStyleCnt="5">
        <dgm:presLayoutVars>
          <dgm:bulletEnabled val="1"/>
        </dgm:presLayoutVars>
      </dgm:prSet>
      <dgm:spPr/>
    </dgm:pt>
  </dgm:ptLst>
  <dgm:cxnLst>
    <dgm:cxn modelId="{4B44EC05-763B-497D-BF1C-6AE9ED770B61}" srcId="{2EEF3AFB-349E-4E80-96ED-8AC09DCF9484}" destId="{D0D355AC-CAAF-45FB-AC04-5F67ACFB97A8}" srcOrd="4" destOrd="0" parTransId="{77BFF9DB-FBEE-43DB-A0F1-AF2BF6F87EBB}" sibTransId="{2426554F-3FF0-4D92-BD0E-990F74665F7A}"/>
    <dgm:cxn modelId="{32BDFE2B-AD43-4F99-AB3D-A8EB99ED6528}" srcId="{2EEF3AFB-349E-4E80-96ED-8AC09DCF9484}" destId="{30B54432-B4C8-4D3C-B8C1-A241DD8C71E8}" srcOrd="1" destOrd="0" parTransId="{B5C6E82A-0B39-4856-8852-F964B7578B0F}" sibTransId="{D610F9F8-BFE9-4D7B-9BAD-701269FD3F00}"/>
    <dgm:cxn modelId="{68DE475E-7754-4B7B-A2BF-60F9D74D3088}" srcId="{2EEF3AFB-349E-4E80-96ED-8AC09DCF9484}" destId="{F2676B06-4A5A-4CD9-B165-B237A0224AF9}" srcOrd="0" destOrd="0" parTransId="{E355229A-C4FB-4D84-A0A5-CEF5A2E34C7A}" sibTransId="{446D450A-3BDB-41EE-8C4A-FD0E7CF47067}"/>
    <dgm:cxn modelId="{EF0E3366-A1BD-43FD-9291-C8EF144EC736}" type="presOf" srcId="{2EEF3AFB-349E-4E80-96ED-8AC09DCF9484}" destId="{02B38EA4-A4A4-4E67-8021-3303BDE68308}" srcOrd="0" destOrd="0" presId="urn:microsoft.com/office/officeart/2005/8/layout/default"/>
    <dgm:cxn modelId="{F49C426B-6F64-4FA6-8DEF-1581ABE4AED8}" type="presOf" srcId="{F2676B06-4A5A-4CD9-B165-B237A0224AF9}" destId="{4F98559F-A472-407C-AD18-994E4798B873}" srcOrd="0" destOrd="0" presId="urn:microsoft.com/office/officeart/2005/8/layout/default"/>
    <dgm:cxn modelId="{1E691655-208E-49A8-9E9E-00A3AD9E74AE}" srcId="{2EEF3AFB-349E-4E80-96ED-8AC09DCF9484}" destId="{BE2237B9-BAF1-41D2-809C-A3601CDAFF39}" srcOrd="3" destOrd="0" parTransId="{F3A9B35A-4748-4DA9-8B78-2DDD7D33540C}" sibTransId="{EEE39CEE-93C5-4D63-842D-7DD04049431E}"/>
    <dgm:cxn modelId="{1197EE86-54E0-4FF2-9321-B6372843C8CB}" type="presOf" srcId="{30B54432-B4C8-4D3C-B8C1-A241DD8C71E8}" destId="{68A2B45E-71FB-4DFD-B6A5-A5774BAFD2F1}" srcOrd="0" destOrd="0" presId="urn:microsoft.com/office/officeart/2005/8/layout/default"/>
    <dgm:cxn modelId="{4BD0969A-2C4C-4C21-A021-763773B74E66}" type="presOf" srcId="{BE2237B9-BAF1-41D2-809C-A3601CDAFF39}" destId="{27E0D46A-4DBB-4DBF-8753-468B672598F8}" srcOrd="0" destOrd="0" presId="urn:microsoft.com/office/officeart/2005/8/layout/default"/>
    <dgm:cxn modelId="{1934F3A9-612B-4871-8176-01DF022C6699}" type="presOf" srcId="{18A890F7-2D9F-4121-AFB3-B2CA04D300BE}" destId="{948C38EC-4327-4417-9317-365FAFBF725E}" srcOrd="0" destOrd="0" presId="urn:microsoft.com/office/officeart/2005/8/layout/default"/>
    <dgm:cxn modelId="{E327A4C3-FAF5-4B55-8477-5A84FE8FB013}" srcId="{2EEF3AFB-349E-4E80-96ED-8AC09DCF9484}" destId="{18A890F7-2D9F-4121-AFB3-B2CA04D300BE}" srcOrd="2" destOrd="0" parTransId="{9DB78E26-E1C5-4BA0-BC01-E2DAB05FB48F}" sibTransId="{7145FF07-C314-4459-AA5B-A5CA3D64FA71}"/>
    <dgm:cxn modelId="{074026CE-34D7-4034-9B40-BAE14C7A963C}" type="presOf" srcId="{D0D355AC-CAAF-45FB-AC04-5F67ACFB97A8}" destId="{211291FF-A15E-4FC2-902A-BB1D14751A83}" srcOrd="0" destOrd="0" presId="urn:microsoft.com/office/officeart/2005/8/layout/default"/>
    <dgm:cxn modelId="{DF33042A-5C4E-49BF-925C-A3FB2DE94159}" type="presParOf" srcId="{02B38EA4-A4A4-4E67-8021-3303BDE68308}" destId="{4F98559F-A472-407C-AD18-994E4798B873}" srcOrd="0" destOrd="0" presId="urn:microsoft.com/office/officeart/2005/8/layout/default"/>
    <dgm:cxn modelId="{562E165C-D1A5-49CA-9554-1C66FA456452}" type="presParOf" srcId="{02B38EA4-A4A4-4E67-8021-3303BDE68308}" destId="{AE3AD4BB-7A31-479E-8512-0DD688225B50}" srcOrd="1" destOrd="0" presId="urn:microsoft.com/office/officeart/2005/8/layout/default"/>
    <dgm:cxn modelId="{1FF5CDE7-60A6-4786-B02B-B2F423A2B43E}" type="presParOf" srcId="{02B38EA4-A4A4-4E67-8021-3303BDE68308}" destId="{68A2B45E-71FB-4DFD-B6A5-A5774BAFD2F1}" srcOrd="2" destOrd="0" presId="urn:microsoft.com/office/officeart/2005/8/layout/default"/>
    <dgm:cxn modelId="{9918ADF8-33E1-47E8-A605-4DF11C8F7649}" type="presParOf" srcId="{02B38EA4-A4A4-4E67-8021-3303BDE68308}" destId="{E562D456-AC0F-480C-93FD-C588AD77BE70}" srcOrd="3" destOrd="0" presId="urn:microsoft.com/office/officeart/2005/8/layout/default"/>
    <dgm:cxn modelId="{A468F25C-EBB5-45E1-9E7C-055939EC1A87}" type="presParOf" srcId="{02B38EA4-A4A4-4E67-8021-3303BDE68308}" destId="{948C38EC-4327-4417-9317-365FAFBF725E}" srcOrd="4" destOrd="0" presId="urn:microsoft.com/office/officeart/2005/8/layout/default"/>
    <dgm:cxn modelId="{A7EFE5B0-7A95-4D2A-A14F-C39706849007}" type="presParOf" srcId="{02B38EA4-A4A4-4E67-8021-3303BDE68308}" destId="{749C7B1B-36C2-4223-A819-DEF90BEA8992}" srcOrd="5" destOrd="0" presId="urn:microsoft.com/office/officeart/2005/8/layout/default"/>
    <dgm:cxn modelId="{656FC9E5-CAFA-4A96-96ED-DA53336B1A9F}" type="presParOf" srcId="{02B38EA4-A4A4-4E67-8021-3303BDE68308}" destId="{27E0D46A-4DBB-4DBF-8753-468B672598F8}" srcOrd="6" destOrd="0" presId="urn:microsoft.com/office/officeart/2005/8/layout/default"/>
    <dgm:cxn modelId="{EE53875C-0DB6-462B-97FD-33B751713D1B}" type="presParOf" srcId="{02B38EA4-A4A4-4E67-8021-3303BDE68308}" destId="{7690FDD4-078D-4004-85E4-8D4D7D6846C5}" srcOrd="7" destOrd="0" presId="urn:microsoft.com/office/officeart/2005/8/layout/default"/>
    <dgm:cxn modelId="{7393522C-AAF9-4C81-9923-0042172D1E51}" type="presParOf" srcId="{02B38EA4-A4A4-4E67-8021-3303BDE68308}" destId="{211291FF-A15E-4FC2-902A-BB1D14751A8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8559F-A472-407C-AD18-994E4798B873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What do you think the BTEC is?</a:t>
          </a:r>
        </a:p>
      </dsp:txBody>
      <dsp:txXfrm>
        <a:off x="1221978" y="2645"/>
        <a:ext cx="2706687" cy="1624012"/>
      </dsp:txXfrm>
    </dsp:sp>
    <dsp:sp modelId="{68A2B45E-71FB-4DFD-B6A5-A5774BAFD2F1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What do you want to gain from it?</a:t>
          </a:r>
        </a:p>
      </dsp:txBody>
      <dsp:txXfrm>
        <a:off x="4199334" y="2645"/>
        <a:ext cx="2706687" cy="1624012"/>
      </dsp:txXfrm>
    </dsp:sp>
    <dsp:sp modelId="{948C38EC-4327-4417-9317-365FAFBF725E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Why have you chosen this?</a:t>
          </a:r>
        </a:p>
      </dsp:txBody>
      <dsp:txXfrm>
        <a:off x="1221978" y="1897327"/>
        <a:ext cx="2706687" cy="1624012"/>
      </dsp:txXfrm>
    </dsp:sp>
    <dsp:sp modelId="{27E0D46A-4DBB-4DBF-8753-468B672598F8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How does this work with your other subjects?</a:t>
          </a:r>
        </a:p>
      </dsp:txBody>
      <dsp:txXfrm>
        <a:off x="4199334" y="1897327"/>
        <a:ext cx="2706687" cy="1624012"/>
      </dsp:txXfrm>
    </dsp:sp>
    <dsp:sp modelId="{211291FF-A15E-4FC2-902A-BB1D14751A83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What are you most nervous about?</a:t>
          </a:r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311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30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1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23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57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7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84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27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689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743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3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4585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en-GB" noProof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0977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2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40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6448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97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0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80949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87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596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3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115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44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60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14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en-GB" noProof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8286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36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0257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5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9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4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CFFA2-A4FB-458C-A325-D8A84F9482F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9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B2CA-D91F-486A-BD15-97727BE0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>
            <a:normAutofit/>
          </a:bodyPr>
          <a:lstStyle/>
          <a:p>
            <a:r>
              <a:rPr lang="en-GB" sz="2700"/>
              <a:t>12BTEC Bridging Day 2024 – Art and Design</a:t>
            </a:r>
          </a:p>
        </p:txBody>
      </p:sp>
      <p:pic>
        <p:nvPicPr>
          <p:cNvPr id="1026" name="Picture 2" descr="Art &amp; Design » Courses » Fareham College">
            <a:extLst>
              <a:ext uri="{FF2B5EF4-FFF2-40B4-BE49-F238E27FC236}">
                <a16:creationId xmlns:a16="http://schemas.microsoft.com/office/drawing/2014/main" id="{7C32EBC5-EA34-F786-B48F-D8003DD68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59651" b="-1"/>
          <a:stretch/>
        </p:blipFill>
        <p:spPr bwMode="auto">
          <a:xfrm>
            <a:off x="6711696" y="640079"/>
            <a:ext cx="4837176" cy="556869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52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DE3A725-CACA-44CC-AC21-68EFB4FEE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6422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18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AB21AA-C591-4C2B-B474-DDF98A56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BTEC UNITS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600CB1-5FB0-492A-A0DB-CABFBCB25B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1</a:t>
            </a:r>
            <a:r>
              <a:rPr lang="en-GB" sz="18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Visual recording and communication (Exam unit)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2:</a:t>
            </a:r>
            <a:r>
              <a:rPr lang="en-GB" sz="18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Critical and contextual studies in Art and Design (Exam unit)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3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Creative Process (SHP)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4: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Materials, Techniques and Processes in Art and Design (CAT)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5: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Developing an Art and Design Portfolio (JHN)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7: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Developing and realising creative intentions (Exam unit)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12: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Fine Art materials, techniques and processes (BOO)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14: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Textiles materials, techniques and processes (TVY)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03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icture containing text&#10;&#10;Description automatically generated">
            <a:extLst>
              <a:ext uri="{FF2B5EF4-FFF2-40B4-BE49-F238E27FC236}">
                <a16:creationId xmlns:a16="http://schemas.microsoft.com/office/drawing/2014/main" id="{14C24278-91A2-4EE8-924D-F21BD16378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 b="22917"/>
          <a:stretch>
            <a:fillRect/>
          </a:stretch>
        </p:blipFill>
        <p:spPr/>
      </p:pic>
      <p:pic>
        <p:nvPicPr>
          <p:cNvPr id="9" name="Picture Placeholder 8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04C4676E-06E0-4BEA-A0D4-CB36E797DE9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4" b="1724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2741B7-8289-4A0C-A592-452CD715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09008" cy="2103436"/>
          </a:xfrm>
        </p:spPr>
        <p:txBody>
          <a:bodyPr/>
          <a:lstStyle/>
          <a:p>
            <a:r>
              <a:rPr lang="en-GB" dirty="0"/>
              <a:t>Sketchbook Walkthroughs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9E0B6C-7060-418C-97CC-AA8BA696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12: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Fine Art materials, techniques and processes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dirty="0"/>
              <a:t>- The experimental start to the book, exploring materials and the way they are used</a:t>
            </a:r>
          </a:p>
        </p:txBody>
      </p:sp>
      <p:pic>
        <p:nvPicPr>
          <p:cNvPr id="11" name="Picture Placeholder 10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2349E11-A688-4298-8E04-29F4CEABE1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" b="5456"/>
          <a:stretch>
            <a:fillRect/>
          </a:stretch>
        </p:blipFill>
        <p:spPr/>
      </p:pic>
      <p:pic>
        <p:nvPicPr>
          <p:cNvPr id="13" name="Picture Placeholder 12" descr="A picture containing text, newspaper, different, several&#10;&#10;Description automatically generated">
            <a:extLst>
              <a:ext uri="{FF2B5EF4-FFF2-40B4-BE49-F238E27FC236}">
                <a16:creationId xmlns:a16="http://schemas.microsoft.com/office/drawing/2014/main" id="{8ED099CE-F03D-4BAB-BD4D-A2584942FF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1" b="13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302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ext&#10;&#10;Description automatically generated">
            <a:extLst>
              <a:ext uri="{FF2B5EF4-FFF2-40B4-BE49-F238E27FC236}">
                <a16:creationId xmlns:a16="http://schemas.microsoft.com/office/drawing/2014/main" id="{8951C26E-C514-40E5-A43D-684300B87A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 b="22917"/>
          <a:stretch>
            <a:fillRect/>
          </a:stretch>
        </p:blipFill>
        <p:spPr/>
      </p:pic>
      <p:pic>
        <p:nvPicPr>
          <p:cNvPr id="9" name="Picture Placeholder 8" descr="A close up of a person&#10;&#10;Description automatically generated with medium confidence">
            <a:extLst>
              <a:ext uri="{FF2B5EF4-FFF2-40B4-BE49-F238E27FC236}">
                <a16:creationId xmlns:a16="http://schemas.microsoft.com/office/drawing/2014/main" id="{8C5F9DE1-27A5-4602-83A0-AC08D25FB6E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4" b="17244"/>
          <a:stretch>
            <a:fillRect/>
          </a:stretch>
        </p:blipFill>
        <p:spPr/>
      </p:pic>
      <p:pic>
        <p:nvPicPr>
          <p:cNvPr id="11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A0426E9B-D1C8-4DB3-B4BC-601FD02B9C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" b="5456"/>
          <a:stretch>
            <a:fillRect/>
          </a:stretch>
        </p:blipFill>
        <p:spPr/>
      </p:pic>
      <p:pic>
        <p:nvPicPr>
          <p:cNvPr id="13" name="Picture Placeholder 12" descr="A magazine cover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id="{536B00C9-5986-4872-9379-6BA8638B1F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1" b="13151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EB2344-77A8-413D-9911-5BD9CB476D83}"/>
              </a:ext>
            </a:extLst>
          </p:cNvPr>
          <p:cNvSpPr txBox="1"/>
          <p:nvPr/>
        </p:nvSpPr>
        <p:spPr>
          <a:xfrm>
            <a:off x="683581" y="1704513"/>
            <a:ext cx="31094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12: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Fine Art materials, techniques and processes</a:t>
            </a:r>
          </a:p>
          <a:p>
            <a:endParaRPr lang="en-GB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have completed the first stage of this unit, you will then create a mini project based on something of </a:t>
            </a:r>
            <a:r>
              <a:rPr lang="en-GB" sz="1800" b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interest.</a:t>
            </a:r>
            <a:endParaRPr lang="en-GB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Think creatively!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96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374F885-869B-4469-98E3-3DE10C1D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4DB5D-B194-0026-8178-C5D913153C4E}"/>
              </a:ext>
            </a:extLst>
          </p:cNvPr>
          <p:cNvSpPr txBox="1"/>
          <p:nvPr/>
        </p:nvSpPr>
        <p:spPr>
          <a:xfrm>
            <a:off x="6374166" y="292962"/>
            <a:ext cx="4438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Front Cover Page</a:t>
            </a:r>
          </a:p>
          <a:p>
            <a:endParaRPr lang="en-GB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62E53-CDA9-C144-6334-FE8E1EB6E43A}"/>
              </a:ext>
            </a:extLst>
          </p:cNvPr>
          <p:cNvSpPr txBox="1"/>
          <p:nvPr/>
        </p:nvSpPr>
        <p:spPr>
          <a:xfrm>
            <a:off x="6498454" y="2308195"/>
            <a:ext cx="3533313" cy="226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unit title: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12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Fine Art materials, techniques and processes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1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A91B-CB27-2D61-F0F2-ED261579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78193-219E-A1C3-B6C7-7F6C4422FE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dirty="0"/>
              <a:t>Complete your front cover</a:t>
            </a:r>
          </a:p>
          <a:p>
            <a:pPr marL="285750" indent="-285750">
              <a:buFontTx/>
              <a:buChar char="-"/>
            </a:pPr>
            <a:r>
              <a:rPr lang="en-GB" dirty="0"/>
              <a:t>Complete your Biro image</a:t>
            </a:r>
          </a:p>
          <a:p>
            <a:pPr marL="285750" indent="-285750">
              <a:buFontTx/>
              <a:buChar char="-"/>
            </a:pPr>
            <a:r>
              <a:rPr lang="en-GB" dirty="0"/>
              <a:t>Complete your graphite image</a:t>
            </a:r>
          </a:p>
          <a:p>
            <a:pPr marL="285750" indent="-285750">
              <a:buFontTx/>
              <a:buChar char="-"/>
            </a:pPr>
            <a:r>
              <a:rPr lang="en-GB" dirty="0"/>
              <a:t>Find 3 artists ready for your first lesson back for EACH artist</a:t>
            </a:r>
          </a:p>
        </p:txBody>
      </p:sp>
    </p:spTree>
    <p:extLst>
      <p:ext uri="{BB962C8B-B14F-4D97-AF65-F5344CB8AC3E}">
        <p14:creationId xmlns:p14="http://schemas.microsoft.com/office/powerpoint/2010/main" val="133337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30CCFFA-229D-4189-A022-6E43015581E9" descr="IMG_2440.jpg">
            <a:extLst>
              <a:ext uri="{FF2B5EF4-FFF2-40B4-BE49-F238E27FC236}">
                <a16:creationId xmlns:a16="http://schemas.microsoft.com/office/drawing/2014/main" id="{EA755EB9-0168-0E65-EE64-2C3D77883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r="7708" b="2897"/>
          <a:stretch/>
        </p:blipFill>
        <p:spPr bwMode="auto">
          <a:xfrm>
            <a:off x="3449159" y="300419"/>
            <a:ext cx="4103235" cy="591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8A4B4-2333-869D-F17C-3778EF742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1" r="2217" b="3036"/>
          <a:stretch/>
        </p:blipFill>
        <p:spPr>
          <a:xfrm>
            <a:off x="7738087" y="300419"/>
            <a:ext cx="4219575" cy="5919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DF66F-BF87-2235-9A2E-32BCAB3CB6BC}"/>
              </a:ext>
            </a:extLst>
          </p:cNvPr>
          <p:cNvSpPr txBox="1"/>
          <p:nvPr/>
        </p:nvSpPr>
        <p:spPr>
          <a:xfrm rot="16200000">
            <a:off x="-1595437" y="2507499"/>
            <a:ext cx="65341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/>
              <a:t>Graphite</a:t>
            </a:r>
          </a:p>
        </p:txBody>
      </p:sp>
    </p:spTree>
    <p:extLst>
      <p:ext uri="{BB962C8B-B14F-4D97-AF65-F5344CB8AC3E}">
        <p14:creationId xmlns:p14="http://schemas.microsoft.com/office/powerpoint/2010/main" val="338141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939A684F-72DD-4D5C-B04F-44CD1E6269B0" descr="IMG_2442.jpg">
            <a:extLst>
              <a:ext uri="{FF2B5EF4-FFF2-40B4-BE49-F238E27FC236}">
                <a16:creationId xmlns:a16="http://schemas.microsoft.com/office/drawing/2014/main" id="{4840C356-CD2F-D432-8300-CA11F64A3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r="4919" b="1803"/>
          <a:stretch/>
        </p:blipFill>
        <p:spPr bwMode="auto">
          <a:xfrm>
            <a:off x="3429089" y="290513"/>
            <a:ext cx="4143375" cy="598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943FBE-7D6A-EDF5-3D2D-A33E439CF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6" r="2385" b="1944"/>
          <a:stretch/>
        </p:blipFill>
        <p:spPr>
          <a:xfrm>
            <a:off x="7772400" y="290513"/>
            <a:ext cx="4143375" cy="5986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B4A82-A2DB-083F-87E5-F85733530AD6}"/>
              </a:ext>
            </a:extLst>
          </p:cNvPr>
          <p:cNvSpPr txBox="1"/>
          <p:nvPr/>
        </p:nvSpPr>
        <p:spPr>
          <a:xfrm rot="16200000">
            <a:off x="-1595437" y="2507499"/>
            <a:ext cx="65341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/>
              <a:t>Biro</a:t>
            </a:r>
          </a:p>
        </p:txBody>
      </p:sp>
    </p:spTree>
    <p:extLst>
      <p:ext uri="{BB962C8B-B14F-4D97-AF65-F5344CB8AC3E}">
        <p14:creationId xmlns:p14="http://schemas.microsoft.com/office/powerpoint/2010/main" val="53232802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A4CFC424-BCDB-4586-BE89-D3176048E7E6}" vid="{18DAE7EC-D311-44B2-93BA-37663B43F274}"/>
    </a:ext>
  </a:extLst>
</a:theme>
</file>

<file path=ppt/theme/theme2.xml><?xml version="1.0" encoding="utf-8"?>
<a:theme xmlns:a="http://schemas.openxmlformats.org/drawingml/2006/main" name="1_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A4CFC424-BCDB-4586-BE89-D3176048E7E6}" vid="{18DAE7EC-D311-44B2-93BA-37663B43F2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Brush</Template>
  <TotalTime>2366</TotalTime>
  <Words>262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Elephant</vt:lpstr>
      <vt:lpstr>Segoe UI</vt:lpstr>
      <vt:lpstr>Brush</vt:lpstr>
      <vt:lpstr>1_Brush</vt:lpstr>
      <vt:lpstr>12BTEC Bridging Day 2024 – Art and Design</vt:lpstr>
      <vt:lpstr>PowerPoint Presentation</vt:lpstr>
      <vt:lpstr>BTEC UNITS</vt:lpstr>
      <vt:lpstr>Sketchbook Walkthroughs</vt:lpstr>
      <vt:lpstr>PowerPoint Presentation</vt:lpstr>
      <vt:lpstr>Class Activity</vt:lpstr>
      <vt:lpstr>Summer homework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12BTEC Bridging Day 2021</dc:title>
  <dc:creator>Mrs C Johnson (JHN) (Staff)</dc:creator>
  <cp:lastModifiedBy>Mrs H Booth (BLY) (Staff)</cp:lastModifiedBy>
  <cp:revision>10</cp:revision>
  <cp:lastPrinted>2022-06-21T11:25:13Z</cp:lastPrinted>
  <dcterms:created xsi:type="dcterms:W3CDTF">2021-06-22T15:58:31Z</dcterms:created>
  <dcterms:modified xsi:type="dcterms:W3CDTF">2024-06-17T09:47:05Z</dcterms:modified>
</cp:coreProperties>
</file>