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7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48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8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34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04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07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4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62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49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03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000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2EDB-6888-4F48-92D9-54E5F669D01F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085980-84AE-418C-8AF2-89086AA49BB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19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tek.ltd.uk/" TargetMode="External"/><Relationship Id="rId3" Type="http://schemas.openxmlformats.org/officeDocument/2006/relationships/hyperlink" Target="https://designmuseum.org/design" TargetMode="External"/><Relationship Id="rId7" Type="http://schemas.openxmlformats.org/officeDocument/2006/relationships/hyperlink" Target="https://www.papertoys.com/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://www.designt-technology.inf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da-uk.org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instructables.com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nasa.gov/stem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8C96E-6D24-4EA1-AAED-4A6BAC9670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Further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8AF30-9144-45B7-85F4-E160A0D4A5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Watch, listen, read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BDCF65-1035-44AF-80B3-F93FD32DDC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122" y="137671"/>
            <a:ext cx="2909006" cy="8576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7E4ABC-D622-4FB0-B173-894AE436777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0831621">
            <a:off x="1106143" y="843521"/>
            <a:ext cx="2710484" cy="30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55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D9B9-AEC6-4580-A126-ADE09F9EF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385" y="1042652"/>
            <a:ext cx="7586404" cy="1049235"/>
          </a:xfrm>
        </p:spPr>
        <p:txBody>
          <a:bodyPr>
            <a:noAutofit/>
          </a:bodyPr>
          <a:lstStyle/>
          <a:p>
            <a:pPr algn="ctr"/>
            <a:r>
              <a:rPr lang="en-GB" sz="2400" dirty="0"/>
              <a:t>The links below provide many opportunities to learn more about design &amp;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316AD-4077-4ADE-85DA-48A0793C9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9242" y="3429000"/>
            <a:ext cx="7189541" cy="3338503"/>
          </a:xfrm>
        </p:spPr>
        <p:txBody>
          <a:bodyPr>
            <a:normAutofit/>
          </a:bodyPr>
          <a:lstStyle/>
          <a:p>
            <a:pPr algn="ctr"/>
            <a:r>
              <a:rPr lang="en-GB" sz="1400" dirty="0">
                <a:hlinkClick r:id="rId2"/>
              </a:rPr>
              <a:t>www.designt-technology.info</a:t>
            </a:r>
            <a:r>
              <a:rPr lang="en-GB" sz="1400" dirty="0"/>
              <a:t> A range of resources about DT</a:t>
            </a:r>
          </a:p>
          <a:p>
            <a:pPr algn="ctr"/>
            <a:r>
              <a:rPr lang="en-GB" sz="1400" dirty="0">
                <a:hlinkClick r:id="rId3"/>
              </a:rPr>
              <a:t>https://designmuseum.org/design</a:t>
            </a:r>
            <a:r>
              <a:rPr lang="en-GB" sz="1400" dirty="0"/>
              <a:t> (Id imagine you’re aware of this one) Info on designers</a:t>
            </a:r>
          </a:p>
          <a:p>
            <a:pPr algn="ctr"/>
            <a:r>
              <a:rPr lang="en-GB" sz="1400" dirty="0">
                <a:hlinkClick r:id="rId4"/>
              </a:rPr>
              <a:t>https://www.nasa.gov/stem</a:t>
            </a:r>
            <a:r>
              <a:rPr lang="en-GB" sz="1400" dirty="0"/>
              <a:t> Stem education programme from NASA</a:t>
            </a:r>
          </a:p>
          <a:p>
            <a:pPr algn="ctr"/>
            <a:r>
              <a:rPr lang="en-GB" sz="1400" dirty="0">
                <a:hlinkClick r:id="rId5"/>
              </a:rPr>
              <a:t>https://www.instructables.com/</a:t>
            </a:r>
            <a:r>
              <a:rPr lang="en-GB" sz="1400" dirty="0"/>
              <a:t> Instructions on how to make a wide range of products</a:t>
            </a:r>
          </a:p>
          <a:p>
            <a:pPr algn="ctr"/>
            <a:r>
              <a:rPr lang="en-GB" sz="1400" dirty="0">
                <a:hlinkClick r:id="rId6"/>
              </a:rPr>
              <a:t>http://www.sda-uk.org/</a:t>
            </a:r>
            <a:r>
              <a:rPr lang="en-GB" sz="1400" dirty="0"/>
              <a:t> Sustainable design resources</a:t>
            </a:r>
          </a:p>
          <a:p>
            <a:pPr algn="ctr"/>
            <a:r>
              <a:rPr lang="en-GB" sz="1400" dirty="0">
                <a:hlinkClick r:id="rId7"/>
              </a:rPr>
              <a:t>https://www.papertoys.com/</a:t>
            </a:r>
            <a:r>
              <a:rPr lang="en-GB" sz="1400" dirty="0"/>
              <a:t> Nets for making paper toys</a:t>
            </a:r>
          </a:p>
          <a:p>
            <a:pPr algn="ctr"/>
            <a:r>
              <a:rPr lang="en-GB" sz="1400" dirty="0">
                <a:hlinkClick r:id="rId8"/>
              </a:rPr>
              <a:t>http://www.edutek.ltd.uk/</a:t>
            </a:r>
            <a:r>
              <a:rPr lang="en-GB" sz="1400" dirty="0"/>
              <a:t> Electronics resources</a:t>
            </a:r>
          </a:p>
          <a:p>
            <a:pPr algn="ctr"/>
            <a:endParaRPr lang="en-GB" sz="105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F2852C-A790-4C0C-8245-D192FA145EDD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122" y="137671"/>
            <a:ext cx="2909006" cy="8576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E26680-A930-4FCD-86CA-C6ED663E6120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0831621">
            <a:off x="1106143" y="843521"/>
            <a:ext cx="2710484" cy="303683"/>
          </a:xfrm>
          <a:prstGeom prst="rect">
            <a:avLst/>
          </a:prstGeom>
        </p:spPr>
      </p:pic>
      <p:pic>
        <p:nvPicPr>
          <p:cNvPr id="1026" name="Picture 2" descr="YouTube">
            <a:extLst>
              <a:ext uri="{FF2B5EF4-FFF2-40B4-BE49-F238E27FC236}">
                <a16:creationId xmlns:a16="http://schemas.microsoft.com/office/drawing/2014/main" id="{2F6D1C6F-3116-4641-B4D4-2DF5E8484E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81" t="40387" r="8067" b="40676"/>
          <a:stretch/>
        </p:blipFill>
        <p:spPr bwMode="auto">
          <a:xfrm>
            <a:off x="211772" y="3301286"/>
            <a:ext cx="2769704" cy="62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B321565-CB36-498F-A77D-CB08FCCAE475}"/>
              </a:ext>
            </a:extLst>
          </p:cNvPr>
          <p:cNvSpPr/>
          <p:nvPr/>
        </p:nvSpPr>
        <p:spPr>
          <a:xfrm>
            <a:off x="403902" y="4061022"/>
            <a:ext cx="23854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Real Engineering</a:t>
            </a:r>
          </a:p>
          <a:p>
            <a:pPr algn="ctr"/>
            <a:r>
              <a:rPr lang="en-GB" dirty="0"/>
              <a:t>STEM Learning</a:t>
            </a:r>
          </a:p>
          <a:p>
            <a:pPr algn="ctr"/>
            <a:r>
              <a:rPr lang="en-GB" dirty="0"/>
              <a:t>How Its Made</a:t>
            </a:r>
          </a:p>
          <a:p>
            <a:pPr algn="ctr"/>
            <a:r>
              <a:rPr lang="en-GB" dirty="0"/>
              <a:t>Design Technology TV</a:t>
            </a:r>
          </a:p>
          <a:p>
            <a:pPr algn="ctr"/>
            <a:r>
              <a:rPr lang="en-GB" dirty="0"/>
              <a:t>Product Design Maker</a:t>
            </a:r>
          </a:p>
          <a:p>
            <a:pPr algn="ctr"/>
            <a:r>
              <a:rPr lang="en-GB" dirty="0"/>
              <a:t> 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EE7F7A-1F16-4CE2-A38A-39A4427ACC31}"/>
              </a:ext>
            </a:extLst>
          </p:cNvPr>
          <p:cNvSpPr/>
          <p:nvPr/>
        </p:nvSpPr>
        <p:spPr>
          <a:xfrm>
            <a:off x="403901" y="2339522"/>
            <a:ext cx="23854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Check out these channels on </a:t>
            </a:r>
            <a:r>
              <a:rPr lang="en-GB" dirty="0" err="1"/>
              <a:t>Youtube</a:t>
            </a:r>
            <a:r>
              <a:rPr lang="en-GB" dirty="0"/>
              <a:t>:</a:t>
            </a:r>
          </a:p>
          <a:p>
            <a:pPr algn="ctr"/>
            <a:r>
              <a:rPr lang="en-GB" dirty="0"/>
              <a:t> </a:t>
            </a:r>
          </a:p>
        </p:txBody>
      </p:sp>
      <p:pic>
        <p:nvPicPr>
          <p:cNvPr id="1028" name="Picture 4" descr="Browser, chrome, google, internet, logo, network, web icon">
            <a:extLst>
              <a:ext uri="{FF2B5EF4-FFF2-40B4-BE49-F238E27FC236}">
                <a16:creationId xmlns:a16="http://schemas.microsoft.com/office/drawing/2014/main" id="{47620C54-CED9-4BDB-9269-DBF2A42E7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633" y="2012750"/>
            <a:ext cx="1288536" cy="128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9197F04-791E-4BF9-B806-13C0657E47B3}"/>
              </a:ext>
            </a:extLst>
          </p:cNvPr>
          <p:cNvSpPr/>
          <p:nvPr/>
        </p:nvSpPr>
        <p:spPr>
          <a:xfrm>
            <a:off x="7026999" y="2298778"/>
            <a:ext cx="34819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Check out these websites to learn more about a variety of topics:</a:t>
            </a:r>
          </a:p>
          <a:p>
            <a:pPr algn="ctr"/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0716016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</TotalTime>
  <Words>154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Gallery</vt:lpstr>
      <vt:lpstr>Further learning</vt:lpstr>
      <vt:lpstr>The links below provide many opportunities to learn more about design &amp; technology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learning</dc:title>
  <dc:creator>Miss C Brown (BWN) (Staff)</dc:creator>
  <cp:lastModifiedBy>Miss C Brown (BWN) (Staff)</cp:lastModifiedBy>
  <cp:revision>3</cp:revision>
  <dcterms:created xsi:type="dcterms:W3CDTF">2020-06-09T11:42:47Z</dcterms:created>
  <dcterms:modified xsi:type="dcterms:W3CDTF">2020-06-09T11:53:03Z</dcterms:modified>
</cp:coreProperties>
</file>