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9"/>
  </p:notesMasterIdLst>
  <p:sldIdLst>
    <p:sldId id="258" r:id="rId2"/>
    <p:sldId id="259" r:id="rId3"/>
    <p:sldId id="260" r:id="rId4"/>
    <p:sldId id="263" r:id="rId5"/>
    <p:sldId id="265" r:id="rId6"/>
    <p:sldId id="267" r:id="rId7"/>
    <p:sldId id="270" r:id="rId8"/>
  </p:sldIdLst>
  <p:sldSz cx="6858000" cy="9906000" type="A4"/>
  <p:notesSz cx="6858000" cy="9144000"/>
  <p:embeddedFontLst>
    <p:embeddedFont>
      <p:font typeface="calendar note tfb" panose="020B0604020202020204" charset="0"/>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KG WhY yOu GoTtA Be So MeAn" panose="02000506000000020004" charset="0"/>
      <p:regular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Henshaw" initials="JH" lastIdx="1" clrIdx="0">
    <p:extLst>
      <p:ext uri="{19B8F6BF-5375-455C-9EA6-DF929625EA0E}">
        <p15:presenceInfo xmlns:p15="http://schemas.microsoft.com/office/powerpoint/2012/main" userId="cc62039f0254a0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p:restoredTop sz="95853"/>
  </p:normalViewPr>
  <p:slideViewPr>
    <p:cSldViewPr snapToGrid="0" snapToObjects="1">
      <p:cViewPr varScale="1">
        <p:scale>
          <a:sx n="47" d="100"/>
          <a:sy n="47" d="100"/>
        </p:scale>
        <p:origin x="2376"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C68E0-3A06-C641-8400-B8C9A14ED733}" type="datetimeFigureOut">
              <a:rPr lang="en-GB" smtClean="0"/>
              <a:t>25/06/2020</a:t>
            </a:fld>
            <a:endParaRPr lang="en-GB"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C5175-A738-814F-A28D-F1C4BBD4AD38}" type="slidenum">
              <a:rPr lang="en-GB" smtClean="0"/>
              <a:t>‹#›</a:t>
            </a:fld>
            <a:endParaRPr lang="en-GB" dirty="0"/>
          </a:p>
        </p:txBody>
      </p:sp>
    </p:spTree>
    <p:extLst>
      <p:ext uri="{BB962C8B-B14F-4D97-AF65-F5344CB8AC3E}">
        <p14:creationId xmlns:p14="http://schemas.microsoft.com/office/powerpoint/2010/main" val="82084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C5175-A738-814F-A28D-F1C4BBD4AD38}" type="slidenum">
              <a:rPr lang="en-GB" smtClean="0"/>
              <a:t>5</a:t>
            </a:fld>
            <a:endParaRPr lang="en-GB" dirty="0"/>
          </a:p>
        </p:txBody>
      </p:sp>
    </p:spTree>
    <p:extLst>
      <p:ext uri="{BB962C8B-B14F-4D97-AF65-F5344CB8AC3E}">
        <p14:creationId xmlns:p14="http://schemas.microsoft.com/office/powerpoint/2010/main" val="259133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C5175-A738-814F-A28D-F1C4BBD4AD38}" type="slidenum">
              <a:rPr lang="en-GB" smtClean="0"/>
              <a:t>6</a:t>
            </a:fld>
            <a:endParaRPr lang="en-GB" dirty="0"/>
          </a:p>
        </p:txBody>
      </p:sp>
    </p:spTree>
    <p:extLst>
      <p:ext uri="{BB962C8B-B14F-4D97-AF65-F5344CB8AC3E}">
        <p14:creationId xmlns:p14="http://schemas.microsoft.com/office/powerpoint/2010/main" val="43964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E2F1E15-359A-1443-9F88-B954E1715593}" type="datetimeFigureOut">
              <a:rPr lang="en-GB" smtClean="0"/>
              <a:t>25/06/2020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65143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2F1E15-359A-1443-9F88-B954E1715593}" type="datetimeFigureOut">
              <a:rPr lang="en-GB" smtClean="0"/>
              <a:t>25/06/2020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389905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2F1E15-359A-1443-9F88-B954E1715593}" type="datetimeFigureOut">
              <a:rPr lang="en-GB" smtClean="0"/>
              <a:t>25/06/2020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269938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2F1E15-359A-1443-9F88-B954E1715593}" type="datetimeFigureOut">
              <a:rPr lang="en-GB" smtClean="0"/>
              <a:t>25/06/2020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53573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E2F1E15-359A-1443-9F88-B954E1715593}" type="datetimeFigureOut">
              <a:rPr lang="en-GB" smtClean="0"/>
              <a:t>25/06/2020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310192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E2F1E15-359A-1443-9F88-B954E1715593}" type="datetimeFigureOut">
              <a:rPr lang="en-GB" smtClean="0"/>
              <a:t>25/06/2020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425718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E2F1E15-359A-1443-9F88-B954E1715593}" type="datetimeFigureOut">
              <a:rPr lang="en-GB" smtClean="0"/>
              <a:t>25/06/2020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193783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E2F1E15-359A-1443-9F88-B954E1715593}" type="datetimeFigureOut">
              <a:rPr lang="en-GB" smtClean="0"/>
              <a:t>25/06/2020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16725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F1E15-359A-1443-9F88-B954E1715593}" type="datetimeFigureOut">
              <a:rPr lang="en-GB" smtClean="0"/>
              <a:t>25/06/2020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183308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E2F1E15-359A-1443-9F88-B954E1715593}" type="datetimeFigureOut">
              <a:rPr lang="en-GB" smtClean="0"/>
              <a:t>25/06/2020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182349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E2F1E15-359A-1443-9F88-B954E1715593}" type="datetimeFigureOut">
              <a:rPr lang="en-GB" smtClean="0"/>
              <a:t>25/06/2020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265672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2F1E15-359A-1443-9F88-B954E1715593}" type="datetimeFigureOut">
              <a:rPr lang="en-GB" smtClean="0"/>
              <a:t>25/06/2020</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A952A19-C1A1-F34B-9745-ED433F6CEC26}" type="slidenum">
              <a:rPr lang="en-GB" smtClean="0"/>
              <a:t>‹#›</a:t>
            </a:fld>
            <a:endParaRPr lang="en-GB" dirty="0"/>
          </a:p>
        </p:txBody>
      </p:sp>
    </p:spTree>
    <p:extLst>
      <p:ext uri="{BB962C8B-B14F-4D97-AF65-F5344CB8AC3E}">
        <p14:creationId xmlns:p14="http://schemas.microsoft.com/office/powerpoint/2010/main" val="968131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3.wdp"/><Relationship Id="rId4" Type="http://schemas.microsoft.com/office/2007/relationships/hdphoto" Target="../media/hdphoto2.wdp"/><Relationship Id="rId9"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14.wdp"/><Relationship Id="rId3" Type="http://schemas.microsoft.com/office/2007/relationships/hdphoto" Target="../media/hdphoto7.wdp"/><Relationship Id="rId7" Type="http://schemas.microsoft.com/office/2007/relationships/hdphoto" Target="../media/hdphoto10.wdp"/><Relationship Id="rId12"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13.wdp"/><Relationship Id="rId5" Type="http://schemas.microsoft.com/office/2007/relationships/hdphoto" Target="../media/hdphoto9.wdp"/><Relationship Id="rId10" Type="http://schemas.microsoft.com/office/2007/relationships/hdphoto" Target="../media/hdphoto12.wdp"/><Relationship Id="rId4" Type="http://schemas.microsoft.com/office/2007/relationships/hdphoto" Target="../media/hdphoto8.wdp"/><Relationship Id="rId9" Type="http://schemas.microsoft.com/office/2007/relationships/hdphoto" Target="../media/hdphoto1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DD3E28-7C0B-954B-8A0B-97E30B4F2703}"/>
              </a:ext>
            </a:extLst>
          </p:cNvPr>
          <p:cNvSpPr>
            <a:spLocks noGrp="1"/>
          </p:cNvSpPr>
          <p:nvPr>
            <p:ph idx="1"/>
          </p:nvPr>
        </p:nvSpPr>
        <p:spPr>
          <a:xfrm>
            <a:off x="214314" y="1101724"/>
            <a:ext cx="6500812" cy="4962191"/>
          </a:xfrm>
        </p:spPr>
        <p:txBody>
          <a:bodyPr>
            <a:normAutofit/>
          </a:bodyPr>
          <a:lstStyle/>
          <a:p>
            <a:pPr marL="0" indent="0">
              <a:buNone/>
            </a:pPr>
            <a:r>
              <a:rPr lang="en-GB" sz="1600" dirty="0"/>
              <a:t>One of our favourite things to do on transition is to play the 24 game. The aim of the game is to be the first person to make the number 24. </a:t>
            </a:r>
          </a:p>
          <a:p>
            <a:pPr marL="0" indent="0">
              <a:buNone/>
            </a:pPr>
            <a:r>
              <a:rPr lang="en-GB" sz="1600" dirty="0"/>
              <a:t>For each game you have 4 numbers, you have to use </a:t>
            </a:r>
            <a:r>
              <a:rPr lang="en-GB" sz="1600" b="1" u="sng" dirty="0"/>
              <a:t>ALL </a:t>
            </a:r>
            <a:r>
              <a:rPr lang="en-GB" sz="1600" dirty="0"/>
              <a:t>four numbers, you can add, subtract, multiply or divide these to make 24. </a:t>
            </a:r>
          </a:p>
          <a:p>
            <a:pPr marL="0" indent="0">
              <a:buNone/>
            </a:pPr>
            <a:r>
              <a:rPr lang="en-GB" sz="1600" dirty="0"/>
              <a:t>Example:</a:t>
            </a:r>
          </a:p>
          <a:p>
            <a:pPr marL="0" indent="0" algn="ctr">
              <a:buNone/>
            </a:pPr>
            <a:r>
              <a:rPr lang="en-GB" sz="1600" dirty="0">
                <a:latin typeface="calendar note tfb" panose="02000500000000000000" pitchFamily="2" charset="77"/>
              </a:rPr>
              <a:t>2 2 6 8</a:t>
            </a:r>
          </a:p>
          <a:p>
            <a:pPr marL="0" indent="0" algn="ctr">
              <a:buNone/>
            </a:pPr>
            <a:r>
              <a:rPr lang="en-GB" sz="1600" dirty="0"/>
              <a:t>To make 24, I can do (8 - 2) x (6 – 2)</a:t>
            </a:r>
          </a:p>
          <a:p>
            <a:pPr marL="0" indent="0" algn="ctr">
              <a:buNone/>
            </a:pPr>
            <a:r>
              <a:rPr lang="en-GB" sz="1600" dirty="0"/>
              <a:t>8 -2 = 6 </a:t>
            </a:r>
          </a:p>
          <a:p>
            <a:pPr marL="0" indent="0" algn="ctr">
              <a:buNone/>
            </a:pPr>
            <a:r>
              <a:rPr lang="en-GB" sz="1600" dirty="0"/>
              <a:t>6 -2 = 4</a:t>
            </a:r>
          </a:p>
          <a:p>
            <a:pPr marL="0" indent="0" algn="ctr">
              <a:buNone/>
            </a:pPr>
            <a:r>
              <a:rPr lang="en-GB" sz="1600" dirty="0"/>
              <a:t>6 x 4 = 24</a:t>
            </a:r>
          </a:p>
          <a:p>
            <a:pPr marL="0" indent="0">
              <a:buNone/>
            </a:pPr>
            <a:r>
              <a:rPr lang="en-GB" sz="1600" dirty="0"/>
              <a:t>Now it’s your turn, the 24 cards are below they get harder as you go through.</a:t>
            </a:r>
          </a:p>
          <a:p>
            <a:pPr marL="0" indent="0" algn="ctr">
              <a:buNone/>
            </a:pPr>
            <a:endParaRPr lang="en-GB" sz="4600" dirty="0"/>
          </a:p>
        </p:txBody>
      </p:sp>
      <p:sp>
        <p:nvSpPr>
          <p:cNvPr id="4" name="Title 1">
            <a:extLst>
              <a:ext uri="{FF2B5EF4-FFF2-40B4-BE49-F238E27FC236}">
                <a16:creationId xmlns:a16="http://schemas.microsoft.com/office/drawing/2014/main" id="{D8E6D316-4B43-D642-B956-FEF1052D9C69}"/>
              </a:ext>
            </a:extLst>
          </p:cNvPr>
          <p:cNvSpPr txBox="1">
            <a:spLocks noGrp="1"/>
          </p:cNvSpPr>
          <p:nvPr>
            <p:ph type="title"/>
          </p:nvPr>
        </p:nvSpPr>
        <p:spPr>
          <a:xfrm>
            <a:off x="471486" y="184150"/>
            <a:ext cx="5915025" cy="9175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4400" dirty="0">
                <a:latin typeface="Delicious Adventures" pitchFamily="2" charset="0"/>
              </a:rPr>
              <a:t>The 24 game… </a:t>
            </a:r>
          </a:p>
        </p:txBody>
      </p:sp>
      <p:pic>
        <p:nvPicPr>
          <p:cNvPr id="7" name="Picture 6" descr="A close up of a sign&#10;&#10;Description automatically generated">
            <a:extLst>
              <a:ext uri="{FF2B5EF4-FFF2-40B4-BE49-F238E27FC236}">
                <a16:creationId xmlns:a16="http://schemas.microsoft.com/office/drawing/2014/main" id="{B541141B-8BBD-9B48-9886-931BD91A8B4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r="66875"/>
          <a:stretch/>
        </p:blipFill>
        <p:spPr>
          <a:xfrm>
            <a:off x="471486" y="2512448"/>
            <a:ext cx="1228727" cy="1228667"/>
          </a:xfrm>
          <a:prstGeom prst="rect">
            <a:avLst/>
          </a:prstGeom>
        </p:spPr>
      </p:pic>
      <p:pic>
        <p:nvPicPr>
          <p:cNvPr id="8" name="Picture 7" descr="A close up of a sign&#10;&#10;Description automatically generated">
            <a:extLst>
              <a:ext uri="{FF2B5EF4-FFF2-40B4-BE49-F238E27FC236}">
                <a16:creationId xmlns:a16="http://schemas.microsoft.com/office/drawing/2014/main" id="{9ADF25F7-DA4E-894E-94B9-918660CB8EA7}"/>
              </a:ext>
            </a:extLst>
          </p:cNvPr>
          <p:cNvPicPr>
            <a:picLocks noChangeAspect="1"/>
          </p:cNvPicPr>
          <p:nvPr/>
        </p:nvPicPr>
        <p:blipFill rotWithShape="1">
          <a:blip r:embed="rId2">
            <a:extLst>
              <a:ext uri="{BEBA8EAE-BF5A-486C-A8C5-ECC9F3942E4B}">
                <a14:imgProps xmlns:a14="http://schemas.microsoft.com/office/drawing/2010/main">
                  <a14:imgLayer r:embed="rId4">
                    <a14:imgEffect>
                      <a14:saturation sat="0"/>
                    </a14:imgEffect>
                  </a14:imgLayer>
                </a14:imgProps>
              </a:ext>
            </a:extLst>
          </a:blip>
          <a:srcRect l="32640" r="33819"/>
          <a:stretch/>
        </p:blipFill>
        <p:spPr>
          <a:xfrm>
            <a:off x="312888" y="4415744"/>
            <a:ext cx="1387325" cy="1370027"/>
          </a:xfrm>
          <a:prstGeom prst="rect">
            <a:avLst/>
          </a:prstGeom>
        </p:spPr>
      </p:pic>
      <p:pic>
        <p:nvPicPr>
          <p:cNvPr id="10" name="Picture 9" descr="A close up of a sign&#10;&#10;Description automatically generated">
            <a:extLst>
              <a:ext uri="{FF2B5EF4-FFF2-40B4-BE49-F238E27FC236}">
                <a16:creationId xmlns:a16="http://schemas.microsoft.com/office/drawing/2014/main" id="{F337C960-9480-B040-B627-5AD161DFED38}"/>
              </a:ext>
            </a:extLst>
          </p:cNvPr>
          <p:cNvPicPr>
            <a:picLocks noChangeAspect="1"/>
          </p:cNvPicPr>
          <p:nvPr/>
        </p:nvPicPr>
        <p:blipFill rotWithShape="1">
          <a:blip r:embed="rId2">
            <a:extLst>
              <a:ext uri="{BEBA8EAE-BF5A-486C-A8C5-ECC9F3942E4B}">
                <a14:imgProps xmlns:a14="http://schemas.microsoft.com/office/drawing/2010/main">
                  <a14:imgLayer r:embed="rId5">
                    <a14:imgEffect>
                      <a14:saturation sat="0"/>
                    </a14:imgEffect>
                  </a14:imgLayer>
                </a14:imgProps>
              </a:ext>
            </a:extLst>
          </a:blip>
          <a:srcRect l="65417"/>
          <a:stretch/>
        </p:blipFill>
        <p:spPr>
          <a:xfrm>
            <a:off x="3334291" y="4415744"/>
            <a:ext cx="1457880" cy="1396336"/>
          </a:xfrm>
          <a:prstGeom prst="rect">
            <a:avLst/>
          </a:prstGeom>
        </p:spPr>
      </p:pic>
      <p:sp>
        <p:nvSpPr>
          <p:cNvPr id="11" name="Oval Callout 10">
            <a:extLst>
              <a:ext uri="{FF2B5EF4-FFF2-40B4-BE49-F238E27FC236}">
                <a16:creationId xmlns:a16="http://schemas.microsoft.com/office/drawing/2014/main" id="{7714D055-91EB-2548-BD54-600EB88888FF}"/>
              </a:ext>
            </a:extLst>
          </p:cNvPr>
          <p:cNvSpPr/>
          <p:nvPr/>
        </p:nvSpPr>
        <p:spPr>
          <a:xfrm>
            <a:off x="4457700" y="184150"/>
            <a:ext cx="1714500" cy="769829"/>
          </a:xfrm>
          <a:prstGeom prst="wedgeEllipseCallout">
            <a:avLst>
              <a:gd name="adj1" fmla="val 90856"/>
              <a:gd name="adj2" fmla="val -770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Try this with your family – who is the quickest?</a:t>
            </a:r>
          </a:p>
        </p:txBody>
      </p:sp>
      <p:pic>
        <p:nvPicPr>
          <p:cNvPr id="13" name="Picture 12" descr="A close up of a sign&#10;&#10;Description automatically generated">
            <a:extLst>
              <a:ext uri="{FF2B5EF4-FFF2-40B4-BE49-F238E27FC236}">
                <a16:creationId xmlns:a16="http://schemas.microsoft.com/office/drawing/2014/main" id="{8D479F1E-66C3-C940-9969-555F35408191}"/>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r="66875"/>
          <a:stretch/>
        </p:blipFill>
        <p:spPr>
          <a:xfrm>
            <a:off x="404262" y="6358615"/>
            <a:ext cx="1363173" cy="1396336"/>
          </a:xfrm>
          <a:prstGeom prst="rect">
            <a:avLst/>
          </a:prstGeom>
        </p:spPr>
      </p:pic>
      <p:pic>
        <p:nvPicPr>
          <p:cNvPr id="14" name="Picture 13" descr="A close up of a sign&#10;&#10;Description automatically generated">
            <a:extLst>
              <a:ext uri="{FF2B5EF4-FFF2-40B4-BE49-F238E27FC236}">
                <a16:creationId xmlns:a16="http://schemas.microsoft.com/office/drawing/2014/main" id="{DA47085B-B9FE-754D-AA6F-67FA5B35943E}"/>
              </a:ext>
            </a:extLst>
          </p:cNvPr>
          <p:cNvPicPr>
            <a:picLocks noChangeAspect="1"/>
          </p:cNvPicPr>
          <p:nvPr/>
        </p:nvPicPr>
        <p:blipFill rotWithShape="1">
          <a:blip r:embed="rId6">
            <a:grayscl/>
            <a:extLst>
              <a:ext uri="{BEBA8EAE-BF5A-486C-A8C5-ECC9F3942E4B}">
                <a14:imgProps xmlns:a14="http://schemas.microsoft.com/office/drawing/2010/main">
                  <a14:imgLayer r:embed="rId8">
                    <a14:imgEffect>
                      <a14:saturation sat="0"/>
                    </a14:imgEffect>
                  </a14:imgLayer>
                </a14:imgProps>
              </a:ext>
            </a:extLst>
          </a:blip>
          <a:srcRect l="33194" r="33681"/>
          <a:stretch/>
        </p:blipFill>
        <p:spPr>
          <a:xfrm>
            <a:off x="3334291" y="6358615"/>
            <a:ext cx="1363173" cy="1396336"/>
          </a:xfrm>
          <a:prstGeom prst="rect">
            <a:avLst/>
          </a:prstGeom>
        </p:spPr>
      </p:pic>
      <p:pic>
        <p:nvPicPr>
          <p:cNvPr id="15" name="Picture 14" descr="A close up of a sign&#10;&#10;Description automatically generated">
            <a:extLst>
              <a:ext uri="{FF2B5EF4-FFF2-40B4-BE49-F238E27FC236}">
                <a16:creationId xmlns:a16="http://schemas.microsoft.com/office/drawing/2014/main" id="{2A836785-C353-EC48-9221-233320A1C36F}"/>
              </a:ext>
            </a:extLst>
          </p:cNvPr>
          <p:cNvPicPr>
            <a:picLocks noChangeAspect="1"/>
          </p:cNvPicPr>
          <p:nvPr/>
        </p:nvPicPr>
        <p:blipFill rotWithShape="1">
          <a:blip r:embed="rId6">
            <a:grayscl/>
            <a:extLst>
              <a:ext uri="{BEBA8EAE-BF5A-486C-A8C5-ECC9F3942E4B}">
                <a14:imgProps xmlns:a14="http://schemas.microsoft.com/office/drawing/2010/main">
                  <a14:imgLayer r:embed="rId9">
                    <a14:imgEffect>
                      <a14:saturation sat="0"/>
                    </a14:imgEffect>
                  </a14:imgLayer>
                </a14:imgProps>
              </a:ext>
            </a:extLst>
          </a:blip>
          <a:srcRect l="66877" t="1274" r="-1" b="-1274"/>
          <a:stretch/>
        </p:blipFill>
        <p:spPr>
          <a:xfrm>
            <a:off x="404262" y="8281822"/>
            <a:ext cx="1363173" cy="1396336"/>
          </a:xfrm>
          <a:prstGeom prst="rect">
            <a:avLst/>
          </a:prstGeom>
        </p:spPr>
      </p:pic>
      <p:sp>
        <p:nvSpPr>
          <p:cNvPr id="16" name="TextBox 15">
            <a:extLst>
              <a:ext uri="{FF2B5EF4-FFF2-40B4-BE49-F238E27FC236}">
                <a16:creationId xmlns:a16="http://schemas.microsoft.com/office/drawing/2014/main" id="{D701C517-FE50-AC4C-89F3-C9F68E1C9DB7}"/>
              </a:ext>
            </a:extLst>
          </p:cNvPr>
          <p:cNvSpPr txBox="1"/>
          <p:nvPr/>
        </p:nvSpPr>
        <p:spPr>
          <a:xfrm>
            <a:off x="117011" y="3835274"/>
            <a:ext cx="1779078" cy="338554"/>
          </a:xfrm>
          <a:prstGeom prst="rect">
            <a:avLst/>
          </a:prstGeom>
          <a:noFill/>
        </p:spPr>
        <p:txBody>
          <a:bodyPr wrap="square" rtlCol="0">
            <a:spAutoFit/>
          </a:bodyPr>
          <a:lstStyle/>
          <a:p>
            <a:pPr algn="ctr"/>
            <a:r>
              <a:rPr lang="en-GB" sz="1600" dirty="0">
                <a:latin typeface="KG WhY yOu GoTtA Be So MeAn" panose="02000506000000020004" pitchFamily="2" charset="77"/>
              </a:rPr>
              <a:t>One  Dot - Easiest</a:t>
            </a:r>
          </a:p>
        </p:txBody>
      </p:sp>
    </p:spTree>
    <p:extLst>
      <p:ext uri="{BB962C8B-B14F-4D97-AF65-F5344CB8AC3E}">
        <p14:creationId xmlns:p14="http://schemas.microsoft.com/office/powerpoint/2010/main" val="171239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ADD07E-E4CD-B54E-B693-DD8B87D92CA3}"/>
              </a:ext>
            </a:extLst>
          </p:cNvPr>
          <p:cNvSpPr txBox="1">
            <a:spLocks/>
          </p:cNvSpPr>
          <p:nvPr/>
        </p:nvSpPr>
        <p:spPr>
          <a:xfrm>
            <a:off x="471486" y="184150"/>
            <a:ext cx="5915025" cy="9175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4400" dirty="0">
                <a:latin typeface="Delicious Adventures" pitchFamily="2" charset="0"/>
              </a:rPr>
              <a:t>The 24 game… </a:t>
            </a:r>
          </a:p>
        </p:txBody>
      </p:sp>
      <p:sp>
        <p:nvSpPr>
          <p:cNvPr id="5" name="TextBox 4">
            <a:extLst>
              <a:ext uri="{FF2B5EF4-FFF2-40B4-BE49-F238E27FC236}">
                <a16:creationId xmlns:a16="http://schemas.microsoft.com/office/drawing/2014/main" id="{267AF72E-89CD-B34C-9E5C-3FB7595B68E7}"/>
              </a:ext>
            </a:extLst>
          </p:cNvPr>
          <p:cNvSpPr txBox="1"/>
          <p:nvPr/>
        </p:nvSpPr>
        <p:spPr>
          <a:xfrm>
            <a:off x="263315" y="1101725"/>
            <a:ext cx="1779078" cy="338554"/>
          </a:xfrm>
          <a:prstGeom prst="rect">
            <a:avLst/>
          </a:prstGeom>
          <a:noFill/>
        </p:spPr>
        <p:txBody>
          <a:bodyPr wrap="square" rtlCol="0">
            <a:spAutoFit/>
          </a:bodyPr>
          <a:lstStyle/>
          <a:p>
            <a:pPr algn="ctr"/>
            <a:r>
              <a:rPr lang="en-GB" sz="1600" dirty="0">
                <a:latin typeface="KG WhY yOu GoTtA Be So MeAn" panose="02000506000000020004" pitchFamily="2" charset="77"/>
              </a:rPr>
              <a:t>two  Dot - medium</a:t>
            </a:r>
          </a:p>
        </p:txBody>
      </p:sp>
      <p:pic>
        <p:nvPicPr>
          <p:cNvPr id="8" name="Picture 7" descr="A close up of a sign&#10;&#10;Description automatically generated">
            <a:extLst>
              <a:ext uri="{FF2B5EF4-FFF2-40B4-BE49-F238E27FC236}">
                <a16:creationId xmlns:a16="http://schemas.microsoft.com/office/drawing/2014/main" id="{D7D30D9B-04ED-4840-B6D1-CA3398EBD69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r="66933"/>
          <a:stretch/>
        </p:blipFill>
        <p:spPr>
          <a:xfrm>
            <a:off x="263315" y="1716660"/>
            <a:ext cx="1280160" cy="1282388"/>
          </a:xfrm>
          <a:prstGeom prst="rect">
            <a:avLst/>
          </a:prstGeom>
        </p:spPr>
      </p:pic>
      <p:pic>
        <p:nvPicPr>
          <p:cNvPr id="9" name="Picture 8" descr="A close up of a sign&#10;&#10;Description automatically generated">
            <a:extLst>
              <a:ext uri="{FF2B5EF4-FFF2-40B4-BE49-F238E27FC236}">
                <a16:creationId xmlns:a16="http://schemas.microsoft.com/office/drawing/2014/main" id="{E0C4745D-13BE-344C-8837-7D9598D2B43E}"/>
              </a:ext>
            </a:extLst>
          </p:cNvPr>
          <p:cNvPicPr>
            <a:picLocks noChangeAspect="1"/>
          </p:cNvPicPr>
          <p:nvPr/>
        </p:nvPicPr>
        <p:blipFill rotWithShape="1">
          <a:blip r:embed="rId2">
            <a:extLst>
              <a:ext uri="{BEBA8EAE-BF5A-486C-A8C5-ECC9F3942E4B}">
                <a14:imgProps xmlns:a14="http://schemas.microsoft.com/office/drawing/2010/main">
                  <a14:imgLayer r:embed="rId4">
                    <a14:imgEffect>
                      <a14:saturation sat="0"/>
                    </a14:imgEffect>
                  </a14:imgLayer>
                </a14:imgProps>
              </a:ext>
            </a:extLst>
          </a:blip>
          <a:srcRect l="32800" r="34400"/>
          <a:stretch/>
        </p:blipFill>
        <p:spPr>
          <a:xfrm>
            <a:off x="3428998" y="1704936"/>
            <a:ext cx="1280160" cy="1292814"/>
          </a:xfrm>
          <a:prstGeom prst="rect">
            <a:avLst/>
          </a:prstGeom>
        </p:spPr>
      </p:pic>
      <p:pic>
        <p:nvPicPr>
          <p:cNvPr id="10" name="Picture 9" descr="A close up of a sign&#10;&#10;Description automatically generated">
            <a:extLst>
              <a:ext uri="{FF2B5EF4-FFF2-40B4-BE49-F238E27FC236}">
                <a16:creationId xmlns:a16="http://schemas.microsoft.com/office/drawing/2014/main" id="{679A16CE-4130-7444-9268-AB699091C38D}"/>
              </a:ext>
            </a:extLst>
          </p:cNvPr>
          <p:cNvPicPr>
            <a:picLocks noChangeAspect="1"/>
          </p:cNvPicPr>
          <p:nvPr/>
        </p:nvPicPr>
        <p:blipFill rotWithShape="1">
          <a:blip r:embed="rId2">
            <a:extLst>
              <a:ext uri="{BEBA8EAE-BF5A-486C-A8C5-ECC9F3942E4B}">
                <a14:imgProps xmlns:a14="http://schemas.microsoft.com/office/drawing/2010/main">
                  <a14:imgLayer r:embed="rId5">
                    <a14:imgEffect>
                      <a14:saturation sat="0"/>
                    </a14:imgEffect>
                  </a14:imgLayer>
                </a14:imgProps>
              </a:ext>
            </a:extLst>
          </a:blip>
          <a:srcRect l="65455" r="1478"/>
          <a:stretch/>
        </p:blipFill>
        <p:spPr>
          <a:xfrm>
            <a:off x="263315" y="4027044"/>
            <a:ext cx="1280160" cy="1282388"/>
          </a:xfrm>
          <a:prstGeom prst="rect">
            <a:avLst/>
          </a:prstGeom>
        </p:spPr>
      </p:pic>
      <p:pic>
        <p:nvPicPr>
          <p:cNvPr id="12" name="Picture 11" descr="A close up of a logo&#10;&#10;Description automatically generated">
            <a:extLst>
              <a:ext uri="{FF2B5EF4-FFF2-40B4-BE49-F238E27FC236}">
                <a16:creationId xmlns:a16="http://schemas.microsoft.com/office/drawing/2014/main" id="{1CB99BB4-0A29-2648-B21D-402B34A290FC}"/>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r="66933"/>
          <a:stretch/>
        </p:blipFill>
        <p:spPr>
          <a:xfrm>
            <a:off x="3421640" y="4027044"/>
            <a:ext cx="1294875" cy="1282388"/>
          </a:xfrm>
          <a:prstGeom prst="rect">
            <a:avLst/>
          </a:prstGeom>
        </p:spPr>
      </p:pic>
      <p:sp>
        <p:nvSpPr>
          <p:cNvPr id="13" name="TextBox 12">
            <a:extLst>
              <a:ext uri="{FF2B5EF4-FFF2-40B4-BE49-F238E27FC236}">
                <a16:creationId xmlns:a16="http://schemas.microsoft.com/office/drawing/2014/main" id="{78DE1E41-E473-9D4E-BBB0-86801DEA7B00}"/>
              </a:ext>
            </a:extLst>
          </p:cNvPr>
          <p:cNvSpPr txBox="1"/>
          <p:nvPr/>
        </p:nvSpPr>
        <p:spPr>
          <a:xfrm>
            <a:off x="13856" y="5533517"/>
            <a:ext cx="1779078" cy="338554"/>
          </a:xfrm>
          <a:prstGeom prst="rect">
            <a:avLst/>
          </a:prstGeom>
          <a:noFill/>
        </p:spPr>
        <p:txBody>
          <a:bodyPr wrap="square" rtlCol="0">
            <a:spAutoFit/>
          </a:bodyPr>
          <a:lstStyle/>
          <a:p>
            <a:pPr algn="ctr"/>
            <a:r>
              <a:rPr lang="en-GB" sz="1600" dirty="0">
                <a:latin typeface="KG WhY yOu GoTtA Be So MeAn" panose="02000506000000020004" pitchFamily="2" charset="77"/>
              </a:rPr>
              <a:t>three  Dot - harder</a:t>
            </a:r>
          </a:p>
        </p:txBody>
      </p:sp>
      <p:pic>
        <p:nvPicPr>
          <p:cNvPr id="15" name="Picture 14" descr="A screenshot of a cell phone&#10;&#10;Description automatically generated">
            <a:extLst>
              <a:ext uri="{FF2B5EF4-FFF2-40B4-BE49-F238E27FC236}">
                <a16:creationId xmlns:a16="http://schemas.microsoft.com/office/drawing/2014/main" id="{5222A209-753E-BE43-894E-3AA3EFD6655C}"/>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Lst>
          </a:blip>
          <a:srcRect r="66774"/>
          <a:stretch/>
        </p:blipFill>
        <p:spPr>
          <a:xfrm>
            <a:off x="263315" y="6096156"/>
            <a:ext cx="1410476" cy="1388511"/>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7CD5B25F-F541-994A-91E7-691F81B99100}"/>
              </a:ext>
            </a:extLst>
          </p:cNvPr>
          <p:cNvPicPr>
            <a:picLocks noChangeAspect="1"/>
          </p:cNvPicPr>
          <p:nvPr/>
        </p:nvPicPr>
        <p:blipFill rotWithShape="1">
          <a:blip r:embed="rId8">
            <a:extLst>
              <a:ext uri="{BEBA8EAE-BF5A-486C-A8C5-ECC9F3942E4B}">
                <a14:imgProps xmlns:a14="http://schemas.microsoft.com/office/drawing/2010/main">
                  <a14:imgLayer r:embed="rId10">
                    <a14:imgEffect>
                      <a14:saturation sat="0"/>
                    </a14:imgEffect>
                  </a14:imgLayer>
                </a14:imgProps>
              </a:ext>
            </a:extLst>
          </a:blip>
          <a:srcRect l="32780" r="33993"/>
          <a:stretch/>
        </p:blipFill>
        <p:spPr>
          <a:xfrm>
            <a:off x="3428998" y="5966904"/>
            <a:ext cx="1410476" cy="1388511"/>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0DB846CE-FEC9-8345-AE13-C3464D5941C2}"/>
              </a:ext>
            </a:extLst>
          </p:cNvPr>
          <p:cNvPicPr>
            <a:picLocks noChangeAspect="1"/>
          </p:cNvPicPr>
          <p:nvPr/>
        </p:nvPicPr>
        <p:blipFill rotWithShape="1">
          <a:blip r:embed="rId8">
            <a:extLst>
              <a:ext uri="{BEBA8EAE-BF5A-486C-A8C5-ECC9F3942E4B}">
                <a14:imgProps xmlns:a14="http://schemas.microsoft.com/office/drawing/2010/main">
                  <a14:imgLayer r:embed="rId11">
                    <a14:imgEffect>
                      <a14:saturation sat="0"/>
                    </a14:imgEffect>
                  </a14:imgLayer>
                </a14:imgProps>
              </a:ext>
            </a:extLst>
          </a:blip>
          <a:srcRect l="65672" r="1101"/>
          <a:stretch/>
        </p:blipFill>
        <p:spPr>
          <a:xfrm>
            <a:off x="263315" y="8189340"/>
            <a:ext cx="1410476" cy="1388511"/>
          </a:xfrm>
          <a:prstGeom prst="rect">
            <a:avLst/>
          </a:prstGeom>
        </p:spPr>
      </p:pic>
      <p:pic>
        <p:nvPicPr>
          <p:cNvPr id="20" name="Picture 19" descr="A close up of a sign&#10;&#10;Description automatically generated">
            <a:extLst>
              <a:ext uri="{FF2B5EF4-FFF2-40B4-BE49-F238E27FC236}">
                <a16:creationId xmlns:a16="http://schemas.microsoft.com/office/drawing/2014/main" id="{DDED987B-202B-2744-AD36-953B19D77DD0}"/>
              </a:ext>
            </a:extLst>
          </p:cNvPr>
          <p:cNvPicPr>
            <a:picLocks noChangeAspect="1"/>
          </p:cNvPicPr>
          <p:nvPr/>
        </p:nvPicPr>
        <p:blipFill>
          <a:blip r:embed="rId12">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3494527" y="8201064"/>
            <a:ext cx="1414808" cy="1388511"/>
          </a:xfrm>
          <a:prstGeom prst="rect">
            <a:avLst/>
          </a:prstGeom>
        </p:spPr>
      </p:pic>
    </p:spTree>
    <p:extLst>
      <p:ext uri="{BB962C8B-B14F-4D97-AF65-F5344CB8AC3E}">
        <p14:creationId xmlns:p14="http://schemas.microsoft.com/office/powerpoint/2010/main" val="1868814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C35026-317A-BD41-B586-64D298F45172}"/>
              </a:ext>
            </a:extLst>
          </p:cNvPr>
          <p:cNvSpPr txBox="1">
            <a:spLocks/>
          </p:cNvSpPr>
          <p:nvPr/>
        </p:nvSpPr>
        <p:spPr>
          <a:xfrm>
            <a:off x="471486" y="184150"/>
            <a:ext cx="5915025" cy="917575"/>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6000" b="1" dirty="0">
                <a:latin typeface="Delicious Adventures" pitchFamily="2" charset="0"/>
              </a:rPr>
              <a:t>Maths</a:t>
            </a:r>
            <a:r>
              <a:rPr lang="en-GB" sz="6000" dirty="0">
                <a:latin typeface="Delicious Adventures" pitchFamily="2" charset="0"/>
              </a:rPr>
              <a:t> </a:t>
            </a:r>
            <a:r>
              <a:rPr lang="en-GB" sz="6000" b="1" dirty="0">
                <a:latin typeface="Delicious Adventures" pitchFamily="2" charset="0"/>
              </a:rPr>
              <a:t>Keywords</a:t>
            </a:r>
            <a:r>
              <a:rPr lang="en-GB" sz="6000" dirty="0">
                <a:latin typeface="Delicious Adventures" pitchFamily="2" charset="0"/>
              </a:rPr>
              <a:t>… </a:t>
            </a:r>
          </a:p>
        </p:txBody>
      </p:sp>
      <p:pic>
        <p:nvPicPr>
          <p:cNvPr id="7" name="Picture 6" descr="A close up of a door&#10;&#10;Description automatically generated">
            <a:extLst>
              <a:ext uri="{FF2B5EF4-FFF2-40B4-BE49-F238E27FC236}">
                <a16:creationId xmlns:a16="http://schemas.microsoft.com/office/drawing/2014/main" id="{91DF51D9-8AD4-0D48-891C-70A5361996DF}"/>
              </a:ext>
            </a:extLst>
          </p:cNvPr>
          <p:cNvPicPr>
            <a:picLocks noChangeAspect="1"/>
          </p:cNvPicPr>
          <p:nvPr/>
        </p:nvPicPr>
        <p:blipFill>
          <a:blip r:embed="rId2"/>
          <a:stretch>
            <a:fillRect/>
          </a:stretch>
        </p:blipFill>
        <p:spPr>
          <a:xfrm>
            <a:off x="1284285" y="2178942"/>
            <a:ext cx="4654296" cy="4471586"/>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D486157A-4931-DE4E-949C-2DD2630BA706}"/>
              </a:ext>
            </a:extLst>
          </p:cNvPr>
          <p:cNvPicPr>
            <a:picLocks noChangeAspect="1"/>
          </p:cNvPicPr>
          <p:nvPr/>
        </p:nvPicPr>
        <p:blipFill>
          <a:blip r:embed="rId3"/>
          <a:stretch>
            <a:fillRect/>
          </a:stretch>
        </p:blipFill>
        <p:spPr>
          <a:xfrm>
            <a:off x="2372929" y="6878620"/>
            <a:ext cx="1320800" cy="130810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AA1F1BCA-21FD-AB41-88F6-C76C5EBBE52A}"/>
              </a:ext>
            </a:extLst>
          </p:cNvPr>
          <p:cNvPicPr>
            <a:picLocks noChangeAspect="1"/>
          </p:cNvPicPr>
          <p:nvPr/>
        </p:nvPicPr>
        <p:blipFill>
          <a:blip r:embed="rId4"/>
          <a:stretch>
            <a:fillRect/>
          </a:stretch>
        </p:blipFill>
        <p:spPr>
          <a:xfrm>
            <a:off x="3982781" y="6882808"/>
            <a:ext cx="1270000" cy="1346200"/>
          </a:xfrm>
          <a:prstGeom prst="rect">
            <a:avLst/>
          </a:prstGeom>
        </p:spPr>
      </p:pic>
    </p:spTree>
    <p:extLst>
      <p:ext uri="{BB962C8B-B14F-4D97-AF65-F5344CB8AC3E}">
        <p14:creationId xmlns:p14="http://schemas.microsoft.com/office/powerpoint/2010/main" val="271338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12F256D-249D-6A4D-986F-F7D4CCEAFA1A}"/>
              </a:ext>
            </a:extLst>
          </p:cNvPr>
          <p:cNvPicPr>
            <a:picLocks noChangeAspect="1"/>
          </p:cNvPicPr>
          <p:nvPr/>
        </p:nvPicPr>
        <p:blipFill rotWithShape="1">
          <a:blip r:embed="rId2"/>
          <a:srcRect l="49670" t="73896"/>
          <a:stretch/>
        </p:blipFill>
        <p:spPr>
          <a:xfrm>
            <a:off x="3739772" y="8465556"/>
            <a:ext cx="2148805" cy="1174283"/>
          </a:xfrm>
          <a:prstGeom prst="rect">
            <a:avLst/>
          </a:prstGeom>
        </p:spPr>
      </p:pic>
      <p:pic>
        <p:nvPicPr>
          <p:cNvPr id="8" name="Picture 7" descr="A picture containing keyboard&#10;&#10;Description automatically generated">
            <a:extLst>
              <a:ext uri="{FF2B5EF4-FFF2-40B4-BE49-F238E27FC236}">
                <a16:creationId xmlns:a16="http://schemas.microsoft.com/office/drawing/2014/main" id="{5B439582-4B05-0947-B581-C6BF8EEEB461}"/>
              </a:ext>
            </a:extLst>
          </p:cNvPr>
          <p:cNvPicPr>
            <a:picLocks noChangeAspect="1"/>
          </p:cNvPicPr>
          <p:nvPr/>
        </p:nvPicPr>
        <p:blipFill>
          <a:blip r:embed="rId3"/>
          <a:stretch>
            <a:fillRect/>
          </a:stretch>
        </p:blipFill>
        <p:spPr>
          <a:xfrm>
            <a:off x="1252455" y="1735308"/>
            <a:ext cx="4531142" cy="4455622"/>
          </a:xfrm>
          <a:prstGeom prst="rect">
            <a:avLst/>
          </a:prstGeom>
        </p:spPr>
      </p:pic>
      <p:sp>
        <p:nvSpPr>
          <p:cNvPr id="9" name="TextBox 8">
            <a:extLst>
              <a:ext uri="{FF2B5EF4-FFF2-40B4-BE49-F238E27FC236}">
                <a16:creationId xmlns:a16="http://schemas.microsoft.com/office/drawing/2014/main" id="{69C1566A-C5A2-324A-9AA9-253CB31E661A}"/>
              </a:ext>
            </a:extLst>
          </p:cNvPr>
          <p:cNvSpPr txBox="1"/>
          <p:nvPr/>
        </p:nvSpPr>
        <p:spPr>
          <a:xfrm>
            <a:off x="0" y="288758"/>
            <a:ext cx="6736562" cy="615553"/>
          </a:xfrm>
          <a:prstGeom prst="rect">
            <a:avLst/>
          </a:prstGeom>
          <a:noFill/>
        </p:spPr>
        <p:txBody>
          <a:bodyPr wrap="square" rtlCol="0">
            <a:spAutoFit/>
          </a:bodyPr>
          <a:lstStyle/>
          <a:p>
            <a:pPr algn="ctr"/>
            <a:r>
              <a:rPr lang="en-GB" sz="3400" dirty="0">
                <a:latin typeface="Delicious Adventures" pitchFamily="2" charset="0"/>
              </a:rPr>
              <a:t>Find the Number</a:t>
            </a:r>
          </a:p>
        </p:txBody>
      </p:sp>
      <p:pic>
        <p:nvPicPr>
          <p:cNvPr id="11" name="Picture 10" descr="A screenshot of a cell phone&#10;&#10;Description automatically generated">
            <a:extLst>
              <a:ext uri="{FF2B5EF4-FFF2-40B4-BE49-F238E27FC236}">
                <a16:creationId xmlns:a16="http://schemas.microsoft.com/office/drawing/2014/main" id="{B34A426F-9E58-E54D-ABDB-7B38B05D0CB2}"/>
              </a:ext>
            </a:extLst>
          </p:cNvPr>
          <p:cNvPicPr>
            <a:picLocks noChangeAspect="1"/>
          </p:cNvPicPr>
          <p:nvPr/>
        </p:nvPicPr>
        <p:blipFill rotWithShape="1">
          <a:blip r:embed="rId2"/>
          <a:srcRect r="50184" b="76073"/>
          <a:stretch/>
        </p:blipFill>
        <p:spPr>
          <a:xfrm>
            <a:off x="154588" y="7336538"/>
            <a:ext cx="2126896" cy="1076325"/>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8999E361-D245-D142-BB6F-A8128A043179}"/>
              </a:ext>
            </a:extLst>
          </p:cNvPr>
          <p:cNvPicPr>
            <a:picLocks noChangeAspect="1"/>
          </p:cNvPicPr>
          <p:nvPr/>
        </p:nvPicPr>
        <p:blipFill rotWithShape="1">
          <a:blip r:embed="rId2"/>
          <a:srcRect t="24667" r="50184" b="48932"/>
          <a:stretch/>
        </p:blipFill>
        <p:spPr>
          <a:xfrm>
            <a:off x="3431447" y="6167376"/>
            <a:ext cx="2126897" cy="1187679"/>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C4493C1A-756D-0349-BE30-4D55636998EA}"/>
              </a:ext>
            </a:extLst>
          </p:cNvPr>
          <p:cNvPicPr>
            <a:picLocks noChangeAspect="1"/>
          </p:cNvPicPr>
          <p:nvPr/>
        </p:nvPicPr>
        <p:blipFill rotWithShape="1">
          <a:blip r:embed="rId2"/>
          <a:srcRect l="50184" t="25844" b="50018"/>
          <a:stretch/>
        </p:blipFill>
        <p:spPr>
          <a:xfrm>
            <a:off x="4490399" y="7331775"/>
            <a:ext cx="2126897" cy="1085850"/>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8F4E320B-B46F-6F48-8B4F-17E79F11495B}"/>
              </a:ext>
            </a:extLst>
          </p:cNvPr>
          <p:cNvPicPr>
            <a:picLocks noChangeAspect="1"/>
          </p:cNvPicPr>
          <p:nvPr/>
        </p:nvPicPr>
        <p:blipFill rotWithShape="1">
          <a:blip r:embed="rId2"/>
          <a:srcRect l="1" t="49943" r="50183" b="26131"/>
          <a:stretch/>
        </p:blipFill>
        <p:spPr>
          <a:xfrm>
            <a:off x="2316698" y="7298690"/>
            <a:ext cx="2126897" cy="1076325"/>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16309431-AD01-4844-A48C-591398B6ED64}"/>
              </a:ext>
            </a:extLst>
          </p:cNvPr>
          <p:cNvPicPr>
            <a:picLocks noChangeAspect="1"/>
          </p:cNvPicPr>
          <p:nvPr/>
        </p:nvPicPr>
        <p:blipFill rotWithShape="1">
          <a:blip r:embed="rId2"/>
          <a:srcRect l="50000" t="50549" b="24955"/>
          <a:stretch/>
        </p:blipFill>
        <p:spPr>
          <a:xfrm>
            <a:off x="1564512" y="8465556"/>
            <a:ext cx="2134737" cy="1101954"/>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DBD40F9B-9976-684A-BECB-35A9AEF43052}"/>
              </a:ext>
            </a:extLst>
          </p:cNvPr>
          <p:cNvPicPr>
            <a:picLocks noChangeAspect="1"/>
          </p:cNvPicPr>
          <p:nvPr/>
        </p:nvPicPr>
        <p:blipFill rotWithShape="1">
          <a:blip r:embed="rId2"/>
          <a:srcRect t="75504" r="50644"/>
          <a:stretch/>
        </p:blipFill>
        <p:spPr>
          <a:xfrm>
            <a:off x="1205651" y="6190930"/>
            <a:ext cx="2107266" cy="1101955"/>
          </a:xfrm>
          <a:prstGeom prst="rect">
            <a:avLst/>
          </a:prstGeom>
        </p:spPr>
      </p:pic>
    </p:spTree>
    <p:extLst>
      <p:ext uri="{BB962C8B-B14F-4D97-AF65-F5344CB8AC3E}">
        <p14:creationId xmlns:p14="http://schemas.microsoft.com/office/powerpoint/2010/main" val="1439986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255844-B022-B940-A67A-F051FB1B0FE4}"/>
              </a:ext>
            </a:extLst>
          </p:cNvPr>
          <p:cNvSpPr txBox="1"/>
          <p:nvPr/>
        </p:nvSpPr>
        <p:spPr>
          <a:xfrm>
            <a:off x="347472" y="329184"/>
            <a:ext cx="4530407" cy="769441"/>
          </a:xfrm>
          <a:prstGeom prst="rect">
            <a:avLst/>
          </a:prstGeom>
          <a:noFill/>
        </p:spPr>
        <p:txBody>
          <a:bodyPr wrap="none" rtlCol="0">
            <a:spAutoFit/>
          </a:bodyPr>
          <a:lstStyle/>
          <a:p>
            <a:r>
              <a:rPr lang="en-GB" sz="4400" dirty="0">
                <a:latin typeface="Delicious Adventures" pitchFamily="2" charset="0"/>
              </a:rPr>
              <a:t>Maths Challenges…</a:t>
            </a:r>
          </a:p>
        </p:txBody>
      </p:sp>
      <p:sp>
        <p:nvSpPr>
          <p:cNvPr id="5" name="TextBox 4">
            <a:extLst>
              <a:ext uri="{FF2B5EF4-FFF2-40B4-BE49-F238E27FC236}">
                <a16:creationId xmlns:a16="http://schemas.microsoft.com/office/drawing/2014/main" id="{B15D681C-B23E-3D4B-A320-3BCCDE9BDDC2}"/>
              </a:ext>
            </a:extLst>
          </p:cNvPr>
          <p:cNvSpPr txBox="1"/>
          <p:nvPr/>
        </p:nvSpPr>
        <p:spPr>
          <a:xfrm>
            <a:off x="347472" y="1098624"/>
            <a:ext cx="6163056" cy="584775"/>
          </a:xfrm>
          <a:prstGeom prst="rect">
            <a:avLst/>
          </a:prstGeom>
          <a:noFill/>
        </p:spPr>
        <p:txBody>
          <a:bodyPr wrap="square" rtlCol="0">
            <a:spAutoFit/>
          </a:bodyPr>
          <a:lstStyle/>
          <a:p>
            <a:r>
              <a:rPr lang="en-GB" sz="1600" dirty="0"/>
              <a:t>Can you solve all the Maths challenges?</a:t>
            </a:r>
          </a:p>
          <a:p>
            <a:r>
              <a:rPr lang="en-GB" sz="1600" dirty="0"/>
              <a:t>They get more difficult as you get them..</a:t>
            </a:r>
          </a:p>
        </p:txBody>
      </p:sp>
      <p:graphicFrame>
        <p:nvGraphicFramePr>
          <p:cNvPr id="12" name="Table 11">
            <a:extLst>
              <a:ext uri="{FF2B5EF4-FFF2-40B4-BE49-F238E27FC236}">
                <a16:creationId xmlns:a16="http://schemas.microsoft.com/office/drawing/2014/main" id="{22D4ED6D-0808-8F4C-9111-1569F3709FE8}"/>
              </a:ext>
            </a:extLst>
          </p:cNvPr>
          <p:cNvGraphicFramePr>
            <a:graphicFrameLocks noGrp="1"/>
          </p:cNvGraphicFramePr>
          <p:nvPr>
            <p:extLst>
              <p:ext uri="{D42A27DB-BD31-4B8C-83A1-F6EECF244321}">
                <p14:modId xmlns:p14="http://schemas.microsoft.com/office/powerpoint/2010/main" val="1966445130"/>
              </p:ext>
            </p:extLst>
          </p:nvPr>
        </p:nvGraphicFramePr>
        <p:xfrm>
          <a:off x="347472" y="1819656"/>
          <a:ext cx="6163056" cy="7543801"/>
        </p:xfrm>
        <a:graphic>
          <a:graphicData uri="http://schemas.openxmlformats.org/drawingml/2006/table">
            <a:tbl>
              <a:tblPr firstRow="1" bandRow="1">
                <a:tableStyleId>{5C22544A-7EE6-4342-B048-85BDC9FD1C3A}</a:tableStyleId>
              </a:tblPr>
              <a:tblGrid>
                <a:gridCol w="6163056">
                  <a:extLst>
                    <a:ext uri="{9D8B030D-6E8A-4147-A177-3AD203B41FA5}">
                      <a16:colId xmlns:a16="http://schemas.microsoft.com/office/drawing/2014/main" val="4135352958"/>
                    </a:ext>
                  </a:extLst>
                </a:gridCol>
              </a:tblGrid>
              <a:tr h="217804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678615"/>
                  </a:ext>
                </a:extLst>
              </a:tr>
              <a:tr h="249289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5495075"/>
                  </a:ext>
                </a:extLst>
              </a:tr>
              <a:tr h="287285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65449"/>
                  </a:ext>
                </a:extLst>
              </a:tr>
            </a:tbl>
          </a:graphicData>
        </a:graphic>
      </p:graphicFrame>
      <p:pic>
        <p:nvPicPr>
          <p:cNvPr id="7" name="Picture 6" descr="A close up of text on a white background&#10;&#10;Description automatically generated">
            <a:extLst>
              <a:ext uri="{FF2B5EF4-FFF2-40B4-BE49-F238E27FC236}">
                <a16:creationId xmlns:a16="http://schemas.microsoft.com/office/drawing/2014/main" id="{A92B8AC2-A515-6241-8FAD-9F42F4FCC15D}"/>
              </a:ext>
            </a:extLst>
          </p:cNvPr>
          <p:cNvPicPr>
            <a:picLocks noChangeAspect="1"/>
          </p:cNvPicPr>
          <p:nvPr/>
        </p:nvPicPr>
        <p:blipFill>
          <a:blip r:embed="rId3"/>
          <a:stretch>
            <a:fillRect/>
          </a:stretch>
        </p:blipFill>
        <p:spPr>
          <a:xfrm>
            <a:off x="504634" y="1899713"/>
            <a:ext cx="2081404" cy="1997137"/>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65069FFC-1AAB-B84B-9E44-8E526BFA9221}"/>
              </a:ext>
            </a:extLst>
          </p:cNvPr>
          <p:cNvPicPr>
            <a:picLocks noChangeAspect="1"/>
          </p:cNvPicPr>
          <p:nvPr/>
        </p:nvPicPr>
        <p:blipFill rotWithShape="1">
          <a:blip r:embed="rId4"/>
          <a:srcRect t="13420" r="18383"/>
          <a:stretch/>
        </p:blipFill>
        <p:spPr>
          <a:xfrm>
            <a:off x="3846197" y="4066965"/>
            <a:ext cx="2609467" cy="2174977"/>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7B37DC66-4EBC-A742-AD95-FBCE8774434A}"/>
              </a:ext>
            </a:extLst>
          </p:cNvPr>
          <p:cNvPicPr>
            <a:picLocks noChangeAspect="1"/>
          </p:cNvPicPr>
          <p:nvPr/>
        </p:nvPicPr>
        <p:blipFill>
          <a:blip r:embed="rId5"/>
          <a:stretch>
            <a:fillRect/>
          </a:stretch>
        </p:blipFill>
        <p:spPr>
          <a:xfrm>
            <a:off x="504634" y="6504388"/>
            <a:ext cx="2404873" cy="2721052"/>
          </a:xfrm>
          <a:prstGeom prst="rect">
            <a:avLst/>
          </a:prstGeom>
        </p:spPr>
      </p:pic>
    </p:spTree>
    <p:extLst>
      <p:ext uri="{BB962C8B-B14F-4D97-AF65-F5344CB8AC3E}">
        <p14:creationId xmlns:p14="http://schemas.microsoft.com/office/powerpoint/2010/main" val="3196443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255844-B022-B940-A67A-F051FB1B0FE4}"/>
              </a:ext>
            </a:extLst>
          </p:cNvPr>
          <p:cNvSpPr txBox="1"/>
          <p:nvPr/>
        </p:nvSpPr>
        <p:spPr>
          <a:xfrm>
            <a:off x="347472" y="329184"/>
            <a:ext cx="4530407" cy="769441"/>
          </a:xfrm>
          <a:prstGeom prst="rect">
            <a:avLst/>
          </a:prstGeom>
          <a:noFill/>
        </p:spPr>
        <p:txBody>
          <a:bodyPr wrap="none" rtlCol="0">
            <a:spAutoFit/>
          </a:bodyPr>
          <a:lstStyle/>
          <a:p>
            <a:r>
              <a:rPr lang="en-GB" sz="4400" dirty="0">
                <a:latin typeface="Delicious Adventures" pitchFamily="2" charset="0"/>
              </a:rPr>
              <a:t>Maths Challenges…</a:t>
            </a:r>
          </a:p>
        </p:txBody>
      </p:sp>
      <p:sp>
        <p:nvSpPr>
          <p:cNvPr id="5" name="TextBox 4">
            <a:extLst>
              <a:ext uri="{FF2B5EF4-FFF2-40B4-BE49-F238E27FC236}">
                <a16:creationId xmlns:a16="http://schemas.microsoft.com/office/drawing/2014/main" id="{B15D681C-B23E-3D4B-A320-3BCCDE9BDDC2}"/>
              </a:ext>
            </a:extLst>
          </p:cNvPr>
          <p:cNvSpPr txBox="1"/>
          <p:nvPr/>
        </p:nvSpPr>
        <p:spPr>
          <a:xfrm>
            <a:off x="347472" y="1098624"/>
            <a:ext cx="6163056" cy="584775"/>
          </a:xfrm>
          <a:prstGeom prst="rect">
            <a:avLst/>
          </a:prstGeom>
          <a:noFill/>
        </p:spPr>
        <p:txBody>
          <a:bodyPr wrap="square" rtlCol="0">
            <a:spAutoFit/>
          </a:bodyPr>
          <a:lstStyle/>
          <a:p>
            <a:r>
              <a:rPr lang="en-GB" sz="1600" dirty="0"/>
              <a:t>Can you solve all the Maths challenges?</a:t>
            </a:r>
          </a:p>
          <a:p>
            <a:r>
              <a:rPr lang="en-GB" sz="1600" dirty="0"/>
              <a:t>They get more difficult as you get them..</a:t>
            </a:r>
          </a:p>
        </p:txBody>
      </p:sp>
      <p:graphicFrame>
        <p:nvGraphicFramePr>
          <p:cNvPr id="12" name="Table 11">
            <a:extLst>
              <a:ext uri="{FF2B5EF4-FFF2-40B4-BE49-F238E27FC236}">
                <a16:creationId xmlns:a16="http://schemas.microsoft.com/office/drawing/2014/main" id="{22D4ED6D-0808-8F4C-9111-1569F3709FE8}"/>
              </a:ext>
            </a:extLst>
          </p:cNvPr>
          <p:cNvGraphicFramePr>
            <a:graphicFrameLocks noGrp="1"/>
          </p:cNvGraphicFramePr>
          <p:nvPr/>
        </p:nvGraphicFramePr>
        <p:xfrm>
          <a:off x="347472" y="1819656"/>
          <a:ext cx="6163056" cy="7767257"/>
        </p:xfrm>
        <a:graphic>
          <a:graphicData uri="http://schemas.openxmlformats.org/drawingml/2006/table">
            <a:tbl>
              <a:tblPr firstRow="1" bandRow="1">
                <a:tableStyleId>{5C22544A-7EE6-4342-B048-85BDC9FD1C3A}</a:tableStyleId>
              </a:tblPr>
              <a:tblGrid>
                <a:gridCol w="6163056">
                  <a:extLst>
                    <a:ext uri="{9D8B030D-6E8A-4147-A177-3AD203B41FA5}">
                      <a16:colId xmlns:a16="http://schemas.microsoft.com/office/drawing/2014/main" val="4135352958"/>
                    </a:ext>
                  </a:extLst>
                </a:gridCol>
              </a:tblGrid>
              <a:tr h="210940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678615"/>
                  </a:ext>
                </a:extLst>
              </a:tr>
              <a:tr h="241432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5495075"/>
                  </a:ext>
                </a:extLst>
              </a:tr>
              <a:tr h="3243521">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65449"/>
                  </a:ext>
                </a:extLst>
              </a:tr>
            </a:tbl>
          </a:graphicData>
        </a:graphic>
      </p:graphicFrame>
      <p:pic>
        <p:nvPicPr>
          <p:cNvPr id="8" name="Picture 7" descr="A screenshot of a cell phone&#10;&#10;Description automatically generated">
            <a:extLst>
              <a:ext uri="{FF2B5EF4-FFF2-40B4-BE49-F238E27FC236}">
                <a16:creationId xmlns:a16="http://schemas.microsoft.com/office/drawing/2014/main" id="{FB01ADD4-4B0B-8346-93CC-3BAE5076F1EA}"/>
              </a:ext>
            </a:extLst>
          </p:cNvPr>
          <p:cNvPicPr>
            <a:picLocks noChangeAspect="1"/>
          </p:cNvPicPr>
          <p:nvPr/>
        </p:nvPicPr>
        <p:blipFill>
          <a:blip r:embed="rId3"/>
          <a:stretch>
            <a:fillRect/>
          </a:stretch>
        </p:blipFill>
        <p:spPr>
          <a:xfrm>
            <a:off x="2731021" y="4256152"/>
            <a:ext cx="3740990" cy="1447132"/>
          </a:xfrm>
          <a:prstGeom prst="rect">
            <a:avLst/>
          </a:prstGeom>
        </p:spPr>
      </p:pic>
      <p:pic>
        <p:nvPicPr>
          <p:cNvPr id="13" name="Picture 12" descr="A close up of a map&#10;&#10;Description automatically generated">
            <a:extLst>
              <a:ext uri="{FF2B5EF4-FFF2-40B4-BE49-F238E27FC236}">
                <a16:creationId xmlns:a16="http://schemas.microsoft.com/office/drawing/2014/main" id="{3A319E16-D576-7248-8119-6A2AC9427194}"/>
              </a:ext>
            </a:extLst>
          </p:cNvPr>
          <p:cNvPicPr>
            <a:picLocks noChangeAspect="1"/>
          </p:cNvPicPr>
          <p:nvPr/>
        </p:nvPicPr>
        <p:blipFill>
          <a:blip r:embed="rId4"/>
          <a:stretch>
            <a:fillRect/>
          </a:stretch>
        </p:blipFill>
        <p:spPr>
          <a:xfrm>
            <a:off x="404879" y="6397914"/>
            <a:ext cx="2867709" cy="3109432"/>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2C9623AB-4B12-8049-B742-6453E63437E1}"/>
              </a:ext>
            </a:extLst>
          </p:cNvPr>
          <p:cNvPicPr>
            <a:picLocks noChangeAspect="1"/>
          </p:cNvPicPr>
          <p:nvPr/>
        </p:nvPicPr>
        <p:blipFill rotWithShape="1">
          <a:blip r:embed="rId5"/>
          <a:srcRect b="59221"/>
          <a:stretch/>
        </p:blipFill>
        <p:spPr>
          <a:xfrm>
            <a:off x="404879" y="1949702"/>
            <a:ext cx="3492500" cy="1242948"/>
          </a:xfrm>
          <a:prstGeom prst="rect">
            <a:avLst/>
          </a:prstGeom>
        </p:spPr>
      </p:pic>
    </p:spTree>
    <p:extLst>
      <p:ext uri="{BB962C8B-B14F-4D97-AF65-F5344CB8AC3E}">
        <p14:creationId xmlns:p14="http://schemas.microsoft.com/office/powerpoint/2010/main" val="806121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ADD07E-E4CD-B54E-B693-DD8B87D92CA3}"/>
              </a:ext>
            </a:extLst>
          </p:cNvPr>
          <p:cNvSpPr txBox="1">
            <a:spLocks/>
          </p:cNvSpPr>
          <p:nvPr/>
        </p:nvSpPr>
        <p:spPr>
          <a:xfrm>
            <a:off x="471486" y="184150"/>
            <a:ext cx="5915025" cy="9175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4400" dirty="0">
                <a:latin typeface="Delicious Adventures" pitchFamily="2" charset="0"/>
              </a:rPr>
              <a:t>Cross Number…</a:t>
            </a:r>
          </a:p>
        </p:txBody>
      </p:sp>
      <p:sp>
        <p:nvSpPr>
          <p:cNvPr id="5" name="TextBox 4">
            <a:extLst>
              <a:ext uri="{FF2B5EF4-FFF2-40B4-BE49-F238E27FC236}">
                <a16:creationId xmlns:a16="http://schemas.microsoft.com/office/drawing/2014/main" id="{267AF72E-89CD-B34C-9E5C-3FB7595B68E7}"/>
              </a:ext>
            </a:extLst>
          </p:cNvPr>
          <p:cNvSpPr txBox="1"/>
          <p:nvPr/>
        </p:nvSpPr>
        <p:spPr>
          <a:xfrm>
            <a:off x="-571848" y="977022"/>
            <a:ext cx="6375230" cy="338554"/>
          </a:xfrm>
          <a:prstGeom prst="rect">
            <a:avLst/>
          </a:prstGeom>
          <a:noFill/>
        </p:spPr>
        <p:txBody>
          <a:bodyPr wrap="square" rtlCol="0">
            <a:spAutoFit/>
          </a:bodyPr>
          <a:lstStyle/>
          <a:p>
            <a:pPr algn="ctr"/>
            <a:r>
              <a:rPr lang="en-GB" sz="1600" dirty="0">
                <a:latin typeface="KG WhY yOu GoTtA Be So MeAn" panose="02000506000000020004" pitchFamily="2" charset="77"/>
              </a:rPr>
              <a:t>Use the questions below to complete the cross number. </a:t>
            </a:r>
          </a:p>
        </p:txBody>
      </p:sp>
      <p:pic>
        <p:nvPicPr>
          <p:cNvPr id="3" name="Picture 2" descr="A picture containing crossword, text, pizza, fruit&#10;&#10;Description automatically generated">
            <a:extLst>
              <a:ext uri="{FF2B5EF4-FFF2-40B4-BE49-F238E27FC236}">
                <a16:creationId xmlns:a16="http://schemas.microsoft.com/office/drawing/2014/main" id="{022CE574-7C4D-F14C-8628-51893F350A35}"/>
              </a:ext>
            </a:extLst>
          </p:cNvPr>
          <p:cNvPicPr>
            <a:picLocks noChangeAspect="1"/>
          </p:cNvPicPr>
          <p:nvPr/>
        </p:nvPicPr>
        <p:blipFill>
          <a:blip r:embed="rId2"/>
          <a:stretch>
            <a:fillRect/>
          </a:stretch>
        </p:blipFill>
        <p:spPr>
          <a:xfrm>
            <a:off x="1377948" y="1346158"/>
            <a:ext cx="4102100" cy="4064000"/>
          </a:xfrm>
          <a:prstGeom prst="rect">
            <a:avLst/>
          </a:prstGeom>
        </p:spPr>
      </p:pic>
      <p:pic>
        <p:nvPicPr>
          <p:cNvPr id="11" name="Picture 10" descr="A close up of a newspaper&#10;&#10;Description automatically generated">
            <a:extLst>
              <a:ext uri="{FF2B5EF4-FFF2-40B4-BE49-F238E27FC236}">
                <a16:creationId xmlns:a16="http://schemas.microsoft.com/office/drawing/2014/main" id="{C48D084C-4B82-2846-957C-FC2CCB436A12}"/>
              </a:ext>
            </a:extLst>
          </p:cNvPr>
          <p:cNvPicPr>
            <a:picLocks noChangeAspect="1"/>
          </p:cNvPicPr>
          <p:nvPr/>
        </p:nvPicPr>
        <p:blipFill>
          <a:blip r:embed="rId3"/>
          <a:stretch>
            <a:fillRect/>
          </a:stretch>
        </p:blipFill>
        <p:spPr>
          <a:xfrm>
            <a:off x="1056471" y="5679226"/>
            <a:ext cx="4746911" cy="4114800"/>
          </a:xfrm>
          <a:prstGeom prst="rect">
            <a:avLst/>
          </a:prstGeom>
        </p:spPr>
      </p:pic>
      <p:sp>
        <p:nvSpPr>
          <p:cNvPr id="19" name="TextBox 18">
            <a:extLst>
              <a:ext uri="{FF2B5EF4-FFF2-40B4-BE49-F238E27FC236}">
                <a16:creationId xmlns:a16="http://schemas.microsoft.com/office/drawing/2014/main" id="{C4883117-5B45-8745-AEB8-927E9149CBCE}"/>
              </a:ext>
            </a:extLst>
          </p:cNvPr>
          <p:cNvSpPr txBox="1"/>
          <p:nvPr/>
        </p:nvSpPr>
        <p:spPr>
          <a:xfrm>
            <a:off x="1667934" y="5393851"/>
            <a:ext cx="793294" cy="369332"/>
          </a:xfrm>
          <a:prstGeom prst="rect">
            <a:avLst/>
          </a:prstGeom>
          <a:noFill/>
        </p:spPr>
        <p:txBody>
          <a:bodyPr wrap="none" rtlCol="0">
            <a:spAutoFit/>
          </a:bodyPr>
          <a:lstStyle/>
          <a:p>
            <a:r>
              <a:rPr lang="en-GB" dirty="0">
                <a:latin typeface="KG WhY yOu GoTtA Be So MeAn" panose="02000506000000020004" pitchFamily="2" charset="77"/>
              </a:rPr>
              <a:t>Across</a:t>
            </a:r>
          </a:p>
        </p:txBody>
      </p:sp>
      <p:sp>
        <p:nvSpPr>
          <p:cNvPr id="21" name="TextBox 20">
            <a:extLst>
              <a:ext uri="{FF2B5EF4-FFF2-40B4-BE49-F238E27FC236}">
                <a16:creationId xmlns:a16="http://schemas.microsoft.com/office/drawing/2014/main" id="{3E955A78-5D17-0F43-81A3-22AC2D7BEF44}"/>
              </a:ext>
            </a:extLst>
          </p:cNvPr>
          <p:cNvSpPr txBox="1"/>
          <p:nvPr/>
        </p:nvSpPr>
        <p:spPr>
          <a:xfrm>
            <a:off x="4241801" y="5360026"/>
            <a:ext cx="664734" cy="369332"/>
          </a:xfrm>
          <a:prstGeom prst="rect">
            <a:avLst/>
          </a:prstGeom>
          <a:noFill/>
        </p:spPr>
        <p:txBody>
          <a:bodyPr wrap="none" rtlCol="0">
            <a:spAutoFit/>
          </a:bodyPr>
          <a:lstStyle/>
          <a:p>
            <a:r>
              <a:rPr lang="en-GB" dirty="0">
                <a:latin typeface="KG WhY yOu GoTtA Be So MeAn" panose="02000506000000020004" pitchFamily="2" charset="77"/>
              </a:rPr>
              <a:t>down</a:t>
            </a:r>
          </a:p>
        </p:txBody>
      </p:sp>
      <p:sp>
        <p:nvSpPr>
          <p:cNvPr id="22" name="TextBox 21">
            <a:extLst>
              <a:ext uri="{FF2B5EF4-FFF2-40B4-BE49-F238E27FC236}">
                <a16:creationId xmlns:a16="http://schemas.microsoft.com/office/drawing/2014/main" id="{49711B01-39FA-BE44-A26E-83FD34FF68EE}"/>
              </a:ext>
            </a:extLst>
          </p:cNvPr>
          <p:cNvSpPr txBox="1"/>
          <p:nvPr/>
        </p:nvSpPr>
        <p:spPr>
          <a:xfrm>
            <a:off x="1600201" y="1526642"/>
            <a:ext cx="301686" cy="369332"/>
          </a:xfrm>
          <a:prstGeom prst="rect">
            <a:avLst/>
          </a:prstGeom>
          <a:noFill/>
        </p:spPr>
        <p:txBody>
          <a:bodyPr wrap="none" rtlCol="0">
            <a:spAutoFit/>
          </a:bodyPr>
          <a:lstStyle/>
          <a:p>
            <a:r>
              <a:rPr lang="en-GB" dirty="0"/>
              <a:t>2</a:t>
            </a:r>
          </a:p>
        </p:txBody>
      </p:sp>
      <p:sp>
        <p:nvSpPr>
          <p:cNvPr id="23" name="TextBox 22">
            <a:extLst>
              <a:ext uri="{FF2B5EF4-FFF2-40B4-BE49-F238E27FC236}">
                <a16:creationId xmlns:a16="http://schemas.microsoft.com/office/drawing/2014/main" id="{BBC1F80C-AB36-3F4F-A305-63EC56A45D0E}"/>
              </a:ext>
            </a:extLst>
          </p:cNvPr>
          <p:cNvSpPr txBox="1"/>
          <p:nvPr/>
        </p:nvSpPr>
        <p:spPr>
          <a:xfrm>
            <a:off x="1973297" y="1526642"/>
            <a:ext cx="301686" cy="369332"/>
          </a:xfrm>
          <a:prstGeom prst="rect">
            <a:avLst/>
          </a:prstGeom>
          <a:noFill/>
        </p:spPr>
        <p:txBody>
          <a:bodyPr wrap="none" rtlCol="0">
            <a:spAutoFit/>
          </a:bodyPr>
          <a:lstStyle/>
          <a:p>
            <a:r>
              <a:rPr lang="en-GB" dirty="0"/>
              <a:t>1</a:t>
            </a:r>
          </a:p>
        </p:txBody>
      </p:sp>
    </p:spTree>
    <p:extLst>
      <p:ext uri="{BB962C8B-B14F-4D97-AF65-F5344CB8AC3E}">
        <p14:creationId xmlns:p14="http://schemas.microsoft.com/office/powerpoint/2010/main" val="25766640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352</TotalTime>
  <Words>216</Words>
  <Application>Microsoft Office PowerPoint</Application>
  <PresentationFormat>A4 Paper (210x297 mm)</PresentationFormat>
  <Paragraphs>31</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calendar note tfb</vt:lpstr>
      <vt:lpstr>Arial</vt:lpstr>
      <vt:lpstr>Delicious Adventures</vt:lpstr>
      <vt:lpstr>Calibri Light</vt:lpstr>
      <vt:lpstr>KG WhY yOu GoTtA Be So MeAn</vt:lpstr>
      <vt:lpstr>Office Theme</vt:lpstr>
      <vt:lpstr>The 24 game…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Henshaw</dc:creator>
  <cp:lastModifiedBy>Mrs C Siddons (SDN) (Staff)</cp:lastModifiedBy>
  <cp:revision>8</cp:revision>
  <dcterms:created xsi:type="dcterms:W3CDTF">2020-05-20T14:59:33Z</dcterms:created>
  <dcterms:modified xsi:type="dcterms:W3CDTF">2020-06-25T08:47:39Z</dcterms:modified>
</cp:coreProperties>
</file>