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AEA2-1284-4D1A-AE32-68A3322E1593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0BF63-0E70-4869-923C-52D9229D0F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497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913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576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734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898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263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625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130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689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731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786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5D0FC-81E7-43ED-A984-BB454C80B79F}" type="datetimeFigureOut">
              <a:rPr lang="en-GB" smtClean="0"/>
              <a:t>16/04/2020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CC2CA-C33E-494E-A3D7-22DA2D8E07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620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rgbClr val="006600"/>
                </a:solidFill>
                <a:latin typeface="Comic Sans MS" panose="030F0702030302020204" pitchFamily="66" charset="0"/>
              </a:rPr>
              <a:t>Postcard To Year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363147"/>
            <a:ext cx="4644008" cy="54948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500" dirty="0">
                <a:solidFill>
                  <a:srgbClr val="006600"/>
                </a:solidFill>
                <a:latin typeface="Comic Sans MS" panose="030F0702030302020204" pitchFamily="66" charset="0"/>
              </a:rPr>
              <a:t>Hi year 6, </a:t>
            </a:r>
          </a:p>
          <a:p>
            <a:pPr marL="0" indent="0">
              <a:buNone/>
            </a:pPr>
            <a:r>
              <a:rPr lang="en-GB" sz="1500" dirty="0">
                <a:solidFill>
                  <a:srgbClr val="006600"/>
                </a:solidFill>
                <a:latin typeface="Comic Sans MS" panose="030F0702030302020204" pitchFamily="66" charset="0"/>
              </a:rPr>
              <a:t>When the transition started from year 6 to year 7 in secondary school I was so worried. I thought I would make no friends, but it turns out within the first week; I had made loads of friends and I knew everybody's name in my classes. Plus in September, you have the opportunity to go to Whitemore Lakes on residential where you will meet lots of new people. I was also scared that I would get lost or not find my way to classes. But I did and even if I didn’t, in your first 2 weeks teachers allow you to be a few minutes late. The school isn’t a giant maze – it’s actually not that hard to find your way around! 	</a:t>
            </a:r>
          </a:p>
          <a:p>
            <a:pPr marL="0" indent="0">
              <a:buNone/>
            </a:pPr>
            <a:r>
              <a:rPr lang="en-GB" sz="1500" dirty="0">
                <a:solidFill>
                  <a:srgbClr val="006600"/>
                </a:solidFill>
                <a:latin typeface="Comic Sans MS" panose="030F0702030302020204" pitchFamily="66" charset="0"/>
              </a:rPr>
              <a:t>One thing I wish I’d known before was that I wouldn’t get lost, because in form time you get a map of the whole school. You also get your time table in form time. At Chellaston, our time table has week A and week B and each of the teachers and lessons have codes. For example, English is En. After a few weeks you will memorise your codes and time table in no time!</a:t>
            </a:r>
          </a:p>
          <a:p>
            <a:pPr marL="0" indent="0">
              <a:buNone/>
            </a:pPr>
            <a:endParaRPr lang="en-GB" sz="1500" dirty="0">
              <a:solidFill>
                <a:srgbClr val="0066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9961"/>
            <a:ext cx="4495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500" dirty="0">
                <a:solidFill>
                  <a:srgbClr val="006600"/>
                </a:solidFill>
                <a:latin typeface="Comic Sans MS" panose="030F0702030302020204" pitchFamily="66" charset="0"/>
                <a:cs typeface="Consolas" panose="020B0609020204030204" pitchFamily="49" charset="0"/>
              </a:rPr>
              <a:t>Some of you may think teachers or older students in secondary school are stricter or meaner; however everyone at Chellaston are kind and helpful, so don’t be scared to ask anyone for help. The work/homework isn’t super hard so don’t believe it is! At Chellaston Academy, we use a tool called Firefly. Here, you can see homework that has been set and more helpful stuff! </a:t>
            </a:r>
          </a:p>
          <a:p>
            <a:pPr marL="0" indent="0">
              <a:buNone/>
            </a:pPr>
            <a:r>
              <a:rPr lang="en-GB" sz="1500" dirty="0">
                <a:solidFill>
                  <a:srgbClr val="006600"/>
                </a:solidFill>
                <a:latin typeface="Comic Sans MS" panose="030F0702030302020204" pitchFamily="66" charset="0"/>
                <a:cs typeface="Consolas" panose="020B0609020204030204" pitchFamily="49" charset="0"/>
              </a:rPr>
              <a:t>Also, if you ever need to talk to someone about learning, how you’re feeling, or anything else;  Learning Support (LS) is open in A block. You can also make appointments to see someone at the Hub (near D and A block). Just don’t be nervous and enjoy your life at school! Everything will be fine and you will fit in! Now, after getting used to the school, I know I had nothing to worry about! </a:t>
            </a:r>
            <a:r>
              <a:rPr lang="en-GB" sz="1500" dirty="0">
                <a:solidFill>
                  <a:srgbClr val="006600"/>
                </a:solidFill>
                <a:latin typeface="Comic Sans MS" panose="030F0702030302020204" pitchFamily="66" charset="0"/>
                <a:cs typeface="Consolas" panose="020B0609020204030204" pitchFamily="49" charset="0"/>
                <a:sym typeface="Wingdings" panose="05000000000000000000" pitchFamily="2" charset="2"/>
              </a:rPr>
              <a:t></a:t>
            </a:r>
            <a:endParaRPr lang="en-GB" sz="1500" dirty="0">
              <a:solidFill>
                <a:srgbClr val="006600"/>
              </a:solidFill>
              <a:latin typeface="Comic Sans MS" panose="030F0702030302020204" pitchFamily="66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GB" sz="1500" dirty="0">
              <a:solidFill>
                <a:srgbClr val="006600"/>
              </a:solidFill>
              <a:latin typeface="Comic Sans MS" panose="030F0702030302020204" pitchFamily="66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500" dirty="0">
                <a:solidFill>
                  <a:srgbClr val="006600"/>
                </a:solidFill>
                <a:latin typeface="Comic Sans MS" panose="030F0702030302020204" pitchFamily="66" charset="0"/>
                <a:cs typeface="Consolas" panose="020B0609020204030204" pitchFamily="49" charset="0"/>
              </a:rPr>
              <a:t>Good Luck,</a:t>
            </a:r>
          </a:p>
          <a:p>
            <a:pPr marL="0" indent="0">
              <a:buNone/>
            </a:pPr>
            <a:r>
              <a:rPr lang="en-GB" sz="1500" dirty="0">
                <a:solidFill>
                  <a:srgbClr val="006600"/>
                </a:solidFill>
                <a:latin typeface="Comic Sans MS" panose="030F0702030302020204" pitchFamily="66" charset="0"/>
                <a:cs typeface="Consolas" panose="020B0609020204030204" pitchFamily="49" charset="0"/>
              </a:rPr>
              <a:t>Shannon</a:t>
            </a:r>
          </a:p>
        </p:txBody>
      </p:sp>
      <p:pic>
        <p:nvPicPr>
          <p:cNvPr id="1027" name="Picture 3" descr="C:\Users\Shannon\AppData\Local\Microsoft\Windows\Temporary Internet Files\Content.IE5\JZIGFFTD\Fair_use_logo_Chellaston_Academy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604" y="1072"/>
            <a:ext cx="11049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hannon\AppData\Local\Microsoft\Windows\Temporary Internet Files\Content.IE5\JZIGFFTD\Fair_use_logo_Chellaston_Academy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72"/>
            <a:ext cx="11049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465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393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 Theme</vt:lpstr>
      <vt:lpstr>Postcard To Year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Postcard  To  Year  6</dc:title>
  <dc:creator>Shannon Fallows</dc:creator>
  <cp:lastModifiedBy>Kelly Grimwood (Staff)</cp:lastModifiedBy>
  <cp:revision>6</cp:revision>
  <dcterms:created xsi:type="dcterms:W3CDTF">2020-04-15T08:44:24Z</dcterms:created>
  <dcterms:modified xsi:type="dcterms:W3CDTF">2020-04-16T08:41:46Z</dcterms:modified>
</cp:coreProperties>
</file>