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6" r:id="rId9"/>
    <p:sldId id="269" r:id="rId10"/>
    <p:sldId id="270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794" autoAdjust="0"/>
  </p:normalViewPr>
  <p:slideViewPr>
    <p:cSldViewPr snapToGrid="0">
      <p:cViewPr varScale="1">
        <p:scale>
          <a:sx n="53" d="100"/>
          <a:sy n="53" d="100"/>
        </p:scale>
        <p:origin x="16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TR - Mrs K Castro (Staff)" userId="c98ee40a-eb77-415d-a2ce-9fc923ec304e" providerId="ADAL" clId="{92C4CD79-408A-4DAF-AA99-78A49AD83466}"/>
    <pc:docChg chg="modSld">
      <pc:chgData name="CTR - Mrs K Castro (Staff)" userId="c98ee40a-eb77-415d-a2ce-9fc923ec304e" providerId="ADAL" clId="{92C4CD79-408A-4DAF-AA99-78A49AD83466}" dt="2024-05-17T15:43:00.648" v="1" actId="20577"/>
      <pc:docMkLst>
        <pc:docMk/>
      </pc:docMkLst>
      <pc:sldChg chg="modSp mod">
        <pc:chgData name="CTR - Mrs K Castro (Staff)" userId="c98ee40a-eb77-415d-a2ce-9fc923ec304e" providerId="ADAL" clId="{92C4CD79-408A-4DAF-AA99-78A49AD83466}" dt="2024-05-17T15:43:00.648" v="1" actId="20577"/>
        <pc:sldMkLst>
          <pc:docMk/>
          <pc:sldMk cId="179223618" sldId="256"/>
        </pc:sldMkLst>
        <pc:spChg chg="mod">
          <ac:chgData name="CTR - Mrs K Castro (Staff)" userId="c98ee40a-eb77-415d-a2ce-9fc923ec304e" providerId="ADAL" clId="{92C4CD79-408A-4DAF-AA99-78A49AD83466}" dt="2024-05-17T15:43:00.648" v="1" actId="20577"/>
          <ac:spMkLst>
            <pc:docMk/>
            <pc:sldMk cId="179223618" sldId="256"/>
            <ac:spMk id="3" creationId="{8BB8B402-C4E7-FF50-9521-6A8F8B37F2AE}"/>
          </ac:spMkLst>
        </pc:spChg>
      </pc:sldChg>
    </pc:docChg>
  </pc:docChgLst>
  <pc:docChgLst>
    <pc:chgData name="Mrs K Castro (Staff)" userId="c98ee40a-eb77-415d-a2ce-9fc923ec304e" providerId="ADAL" clId="{37D9A476-E44A-4C67-89D9-13B9FB8C717C}"/>
    <pc:docChg chg="undo custSel addSld delSld modSld sldOrd">
      <pc:chgData name="Mrs K Castro (Staff)" userId="c98ee40a-eb77-415d-a2ce-9fc923ec304e" providerId="ADAL" clId="{37D9A476-E44A-4C67-89D9-13B9FB8C717C}" dt="2023-06-26T21:53:58.069" v="1133" actId="20577"/>
      <pc:docMkLst>
        <pc:docMk/>
      </pc:docMkLst>
      <pc:sldChg chg="modSp mod">
        <pc:chgData name="Mrs K Castro (Staff)" userId="c98ee40a-eb77-415d-a2ce-9fc923ec304e" providerId="ADAL" clId="{37D9A476-E44A-4C67-89D9-13B9FB8C717C}" dt="2023-06-26T21:53:58.069" v="1133" actId="20577"/>
        <pc:sldMkLst>
          <pc:docMk/>
          <pc:sldMk cId="179223618" sldId="256"/>
        </pc:sldMkLst>
        <pc:spChg chg="mod">
          <ac:chgData name="Mrs K Castro (Staff)" userId="c98ee40a-eb77-415d-a2ce-9fc923ec304e" providerId="ADAL" clId="{37D9A476-E44A-4C67-89D9-13B9FB8C717C}" dt="2023-06-26T21:53:58.069" v="1133" actId="20577"/>
          <ac:spMkLst>
            <pc:docMk/>
            <pc:sldMk cId="179223618" sldId="256"/>
            <ac:spMk id="3" creationId="{8BB8B402-C4E7-FF50-9521-6A8F8B37F2AE}"/>
          </ac:spMkLst>
        </pc:spChg>
      </pc:sldChg>
      <pc:sldChg chg="addSp delSp modSp mod">
        <pc:chgData name="Mrs K Castro (Staff)" userId="c98ee40a-eb77-415d-a2ce-9fc923ec304e" providerId="ADAL" clId="{37D9A476-E44A-4C67-89D9-13B9FB8C717C}" dt="2023-06-26T21:33:03.846" v="820" actId="1076"/>
        <pc:sldMkLst>
          <pc:docMk/>
          <pc:sldMk cId="3428561387" sldId="262"/>
        </pc:sldMkLst>
        <pc:picChg chg="add mod modCrop">
          <ac:chgData name="Mrs K Castro (Staff)" userId="c98ee40a-eb77-415d-a2ce-9fc923ec304e" providerId="ADAL" clId="{37D9A476-E44A-4C67-89D9-13B9FB8C717C}" dt="2023-06-26T21:33:03.846" v="820" actId="1076"/>
          <ac:picMkLst>
            <pc:docMk/>
            <pc:sldMk cId="3428561387" sldId="262"/>
            <ac:picMk id="3" creationId="{B079553F-254B-290F-DC76-1433ED61937D}"/>
          </ac:picMkLst>
        </pc:picChg>
        <pc:picChg chg="del">
          <ac:chgData name="Mrs K Castro (Staff)" userId="c98ee40a-eb77-415d-a2ce-9fc923ec304e" providerId="ADAL" clId="{37D9A476-E44A-4C67-89D9-13B9FB8C717C}" dt="2023-06-26T21:32:32.191" v="816" actId="478"/>
          <ac:picMkLst>
            <pc:docMk/>
            <pc:sldMk cId="3428561387" sldId="262"/>
            <ac:picMk id="9" creationId="{3CEAF613-A9BF-1743-DC73-5AA2B806B1C9}"/>
          </ac:picMkLst>
        </pc:picChg>
      </pc:sldChg>
      <pc:sldChg chg="addSp delSp modSp add mod">
        <pc:chgData name="Mrs K Castro (Staff)" userId="c98ee40a-eb77-415d-a2ce-9fc923ec304e" providerId="ADAL" clId="{37D9A476-E44A-4C67-89D9-13B9FB8C717C}" dt="2023-06-26T20:41:59.945" v="235" actId="20577"/>
        <pc:sldMkLst>
          <pc:docMk/>
          <pc:sldMk cId="1011122024" sldId="266"/>
        </pc:sldMkLst>
        <pc:spChg chg="add mod">
          <ac:chgData name="Mrs K Castro (Staff)" userId="c98ee40a-eb77-415d-a2ce-9fc923ec304e" providerId="ADAL" clId="{37D9A476-E44A-4C67-89D9-13B9FB8C717C}" dt="2023-06-26T20:39:22.259" v="129" actId="1076"/>
          <ac:spMkLst>
            <pc:docMk/>
            <pc:sldMk cId="1011122024" sldId="266"/>
            <ac:spMk id="3" creationId="{68C06F25-45DE-B02C-564F-E860A27AA6AC}"/>
          </ac:spMkLst>
        </pc:spChg>
        <pc:spChg chg="add mod">
          <ac:chgData name="Mrs K Castro (Staff)" userId="c98ee40a-eb77-415d-a2ce-9fc923ec304e" providerId="ADAL" clId="{37D9A476-E44A-4C67-89D9-13B9FB8C717C}" dt="2023-06-26T20:41:50.004" v="225" actId="1076"/>
          <ac:spMkLst>
            <pc:docMk/>
            <pc:sldMk cId="1011122024" sldId="266"/>
            <ac:spMk id="4" creationId="{60F24A2C-906A-21C7-6CC8-153C334AF8C8}"/>
          </ac:spMkLst>
        </pc:spChg>
        <pc:spChg chg="add mod">
          <ac:chgData name="Mrs K Castro (Staff)" userId="c98ee40a-eb77-415d-a2ce-9fc923ec304e" providerId="ADAL" clId="{37D9A476-E44A-4C67-89D9-13B9FB8C717C}" dt="2023-06-26T20:41:47.393" v="224" actId="1076"/>
          <ac:spMkLst>
            <pc:docMk/>
            <pc:sldMk cId="1011122024" sldId="266"/>
            <ac:spMk id="5" creationId="{F93C56C5-A29D-253C-EA3A-E81069D75C9D}"/>
          </ac:spMkLst>
        </pc:spChg>
        <pc:spChg chg="mod">
          <ac:chgData name="Mrs K Castro (Staff)" userId="c98ee40a-eb77-415d-a2ce-9fc923ec304e" providerId="ADAL" clId="{37D9A476-E44A-4C67-89D9-13B9FB8C717C}" dt="2023-06-26T20:33:29.666" v="32" actId="313"/>
          <ac:spMkLst>
            <pc:docMk/>
            <pc:sldMk cId="1011122024" sldId="266"/>
            <ac:spMk id="8" creationId="{B2E607D1-2305-EE60-A597-41FEDF58DB07}"/>
          </ac:spMkLst>
        </pc:spChg>
        <pc:spChg chg="add mod">
          <ac:chgData name="Mrs K Castro (Staff)" userId="c98ee40a-eb77-415d-a2ce-9fc923ec304e" providerId="ADAL" clId="{37D9A476-E44A-4C67-89D9-13B9FB8C717C}" dt="2023-06-26T20:41:59.945" v="235" actId="20577"/>
          <ac:spMkLst>
            <pc:docMk/>
            <pc:sldMk cId="1011122024" sldId="266"/>
            <ac:spMk id="9" creationId="{6A63979C-AFAC-82C2-DAD2-CD2E1FEE70BD}"/>
          </ac:spMkLst>
        </pc:spChg>
        <pc:picChg chg="del">
          <ac:chgData name="Mrs K Castro (Staff)" userId="c98ee40a-eb77-415d-a2ce-9fc923ec304e" providerId="ADAL" clId="{37D9A476-E44A-4C67-89D9-13B9FB8C717C}" dt="2023-06-26T20:33:04.341" v="1" actId="478"/>
          <ac:picMkLst>
            <pc:docMk/>
            <pc:sldMk cId="1011122024" sldId="266"/>
            <ac:picMk id="2" creationId="{18422FCB-E847-3E7B-AB0D-7F6B6FED427C}"/>
          </ac:picMkLst>
        </pc:picChg>
        <pc:picChg chg="add del mod">
          <ac:chgData name="Mrs K Castro (Staff)" userId="c98ee40a-eb77-415d-a2ce-9fc923ec304e" providerId="ADAL" clId="{37D9A476-E44A-4C67-89D9-13B9FB8C717C}" dt="2023-06-26T20:38:11.433" v="106" actId="478"/>
          <ac:picMkLst>
            <pc:docMk/>
            <pc:sldMk cId="1011122024" sldId="266"/>
            <ac:picMk id="1026" creationId="{AE221EA3-8691-75DA-74EC-012C38F08F9B}"/>
          </ac:picMkLst>
        </pc:picChg>
        <pc:picChg chg="add mod">
          <ac:chgData name="Mrs K Castro (Staff)" userId="c98ee40a-eb77-415d-a2ce-9fc923ec304e" providerId="ADAL" clId="{37D9A476-E44A-4C67-89D9-13B9FB8C717C}" dt="2023-06-26T20:39:10.190" v="116" actId="1076"/>
          <ac:picMkLst>
            <pc:docMk/>
            <pc:sldMk cId="1011122024" sldId="266"/>
            <ac:picMk id="1028" creationId="{21A6352C-7676-E197-0286-0DC870887220}"/>
          </ac:picMkLst>
        </pc:picChg>
      </pc:sldChg>
      <pc:sldChg chg="addSp delSp modSp add mod ord modAnim">
        <pc:chgData name="Mrs K Castro (Staff)" userId="c98ee40a-eb77-415d-a2ce-9fc923ec304e" providerId="ADAL" clId="{37D9A476-E44A-4C67-89D9-13B9FB8C717C}" dt="2023-06-26T21:02:58.636" v="560"/>
        <pc:sldMkLst>
          <pc:docMk/>
          <pc:sldMk cId="3607307583" sldId="267"/>
        </pc:sldMkLst>
        <pc:spChg chg="add mod">
          <ac:chgData name="Mrs K Castro (Staff)" userId="c98ee40a-eb77-415d-a2ce-9fc923ec304e" providerId="ADAL" clId="{37D9A476-E44A-4C67-89D9-13B9FB8C717C}" dt="2023-06-26T20:59:37.525" v="385" actId="1076"/>
          <ac:spMkLst>
            <pc:docMk/>
            <pc:sldMk cId="3607307583" sldId="267"/>
            <ac:spMk id="2" creationId="{8698C7DB-1091-61E9-C8F4-C795C46E0CA0}"/>
          </ac:spMkLst>
        </pc:spChg>
        <pc:spChg chg="del">
          <ac:chgData name="Mrs K Castro (Staff)" userId="c98ee40a-eb77-415d-a2ce-9fc923ec304e" providerId="ADAL" clId="{37D9A476-E44A-4C67-89D9-13B9FB8C717C}" dt="2023-06-26T20:44:14.307" v="279" actId="478"/>
          <ac:spMkLst>
            <pc:docMk/>
            <pc:sldMk cId="3607307583" sldId="267"/>
            <ac:spMk id="3" creationId="{68C06F25-45DE-B02C-564F-E860A27AA6AC}"/>
          </ac:spMkLst>
        </pc:spChg>
        <pc:spChg chg="del">
          <ac:chgData name="Mrs K Castro (Staff)" userId="c98ee40a-eb77-415d-a2ce-9fc923ec304e" providerId="ADAL" clId="{37D9A476-E44A-4C67-89D9-13B9FB8C717C}" dt="2023-06-26T20:44:14.307" v="279" actId="478"/>
          <ac:spMkLst>
            <pc:docMk/>
            <pc:sldMk cId="3607307583" sldId="267"/>
            <ac:spMk id="4" creationId="{60F24A2C-906A-21C7-6CC8-153C334AF8C8}"/>
          </ac:spMkLst>
        </pc:spChg>
        <pc:spChg chg="del">
          <ac:chgData name="Mrs K Castro (Staff)" userId="c98ee40a-eb77-415d-a2ce-9fc923ec304e" providerId="ADAL" clId="{37D9A476-E44A-4C67-89D9-13B9FB8C717C}" dt="2023-06-26T20:44:14.307" v="279" actId="478"/>
          <ac:spMkLst>
            <pc:docMk/>
            <pc:sldMk cId="3607307583" sldId="267"/>
            <ac:spMk id="5" creationId="{F93C56C5-A29D-253C-EA3A-E81069D75C9D}"/>
          </ac:spMkLst>
        </pc:spChg>
        <pc:spChg chg="mod">
          <ac:chgData name="Mrs K Castro (Staff)" userId="c98ee40a-eb77-415d-a2ce-9fc923ec304e" providerId="ADAL" clId="{37D9A476-E44A-4C67-89D9-13B9FB8C717C}" dt="2023-06-26T20:42:25.423" v="274" actId="404"/>
          <ac:spMkLst>
            <pc:docMk/>
            <pc:sldMk cId="3607307583" sldId="267"/>
            <ac:spMk id="8" creationId="{B2E607D1-2305-EE60-A597-41FEDF58DB07}"/>
          </ac:spMkLst>
        </pc:spChg>
        <pc:spChg chg="del">
          <ac:chgData name="Mrs K Castro (Staff)" userId="c98ee40a-eb77-415d-a2ce-9fc923ec304e" providerId="ADAL" clId="{37D9A476-E44A-4C67-89D9-13B9FB8C717C}" dt="2023-06-26T20:44:14.307" v="279" actId="478"/>
          <ac:spMkLst>
            <pc:docMk/>
            <pc:sldMk cId="3607307583" sldId="267"/>
            <ac:spMk id="9" creationId="{6A63979C-AFAC-82C2-DAD2-CD2E1FEE70BD}"/>
          </ac:spMkLst>
        </pc:spChg>
        <pc:spChg chg="add mod">
          <ac:chgData name="Mrs K Castro (Staff)" userId="c98ee40a-eb77-415d-a2ce-9fc923ec304e" providerId="ADAL" clId="{37D9A476-E44A-4C67-89D9-13B9FB8C717C}" dt="2023-06-26T21:01:26.430" v="481" actId="1076"/>
          <ac:spMkLst>
            <pc:docMk/>
            <pc:sldMk cId="3607307583" sldId="267"/>
            <ac:spMk id="10" creationId="{47127C15-9019-C09B-2ABE-4FFE8E033EE3}"/>
          </ac:spMkLst>
        </pc:spChg>
        <pc:spChg chg="add mod">
          <ac:chgData name="Mrs K Castro (Staff)" userId="c98ee40a-eb77-415d-a2ce-9fc923ec304e" providerId="ADAL" clId="{37D9A476-E44A-4C67-89D9-13B9FB8C717C}" dt="2023-06-26T21:00:38.572" v="438" actId="1076"/>
          <ac:spMkLst>
            <pc:docMk/>
            <pc:sldMk cId="3607307583" sldId="267"/>
            <ac:spMk id="11" creationId="{E0E4D0A9-0BDA-B5E3-6271-1C609A5103F3}"/>
          </ac:spMkLst>
        </pc:spChg>
        <pc:spChg chg="add mod">
          <ac:chgData name="Mrs K Castro (Staff)" userId="c98ee40a-eb77-415d-a2ce-9fc923ec304e" providerId="ADAL" clId="{37D9A476-E44A-4C67-89D9-13B9FB8C717C}" dt="2023-06-26T21:01:15.319" v="478" actId="1076"/>
          <ac:spMkLst>
            <pc:docMk/>
            <pc:sldMk cId="3607307583" sldId="267"/>
            <ac:spMk id="12" creationId="{7E92DEFB-0869-759E-945D-036402A18D2D}"/>
          </ac:spMkLst>
        </pc:spChg>
        <pc:spChg chg="add mod">
          <ac:chgData name="Mrs K Castro (Staff)" userId="c98ee40a-eb77-415d-a2ce-9fc923ec304e" providerId="ADAL" clId="{37D9A476-E44A-4C67-89D9-13B9FB8C717C}" dt="2023-06-26T21:02:43.549" v="558" actId="14100"/>
          <ac:spMkLst>
            <pc:docMk/>
            <pc:sldMk cId="3607307583" sldId="267"/>
            <ac:spMk id="13" creationId="{7C9C573C-A3B8-4814-F9FB-E4358C7B4856}"/>
          </ac:spMkLst>
        </pc:spChg>
        <pc:spChg chg="add mod">
          <ac:chgData name="Mrs K Castro (Staff)" userId="c98ee40a-eb77-415d-a2ce-9fc923ec304e" providerId="ADAL" clId="{37D9A476-E44A-4C67-89D9-13B9FB8C717C}" dt="2023-06-26T21:02:34.270" v="557" actId="1076"/>
          <ac:spMkLst>
            <pc:docMk/>
            <pc:sldMk cId="3607307583" sldId="267"/>
            <ac:spMk id="14" creationId="{3335D578-A180-189A-8B17-DE541BC6D5F6}"/>
          </ac:spMkLst>
        </pc:spChg>
        <pc:picChg chg="del">
          <ac:chgData name="Mrs K Castro (Staff)" userId="c98ee40a-eb77-415d-a2ce-9fc923ec304e" providerId="ADAL" clId="{37D9A476-E44A-4C67-89D9-13B9FB8C717C}" dt="2023-06-26T20:42:27.851" v="275" actId="478"/>
          <ac:picMkLst>
            <pc:docMk/>
            <pc:sldMk cId="3607307583" sldId="267"/>
            <ac:picMk id="1028" creationId="{21A6352C-7676-E197-0286-0DC870887220}"/>
          </ac:picMkLst>
        </pc:picChg>
        <pc:picChg chg="add del mod">
          <ac:chgData name="Mrs K Castro (Staff)" userId="c98ee40a-eb77-415d-a2ce-9fc923ec304e" providerId="ADAL" clId="{37D9A476-E44A-4C67-89D9-13B9FB8C717C}" dt="2023-06-26T20:47:06.225" v="353" actId="478"/>
          <ac:picMkLst>
            <pc:docMk/>
            <pc:sldMk cId="3607307583" sldId="267"/>
            <ac:picMk id="2050" creationId="{EFFC4220-CA81-EC3D-BD6F-B76198D927FC}"/>
          </ac:picMkLst>
        </pc:picChg>
        <pc:picChg chg="add del mod">
          <ac:chgData name="Mrs K Castro (Staff)" userId="c98ee40a-eb77-415d-a2ce-9fc923ec304e" providerId="ADAL" clId="{37D9A476-E44A-4C67-89D9-13B9FB8C717C}" dt="2023-06-26T20:58:45.209" v="371" actId="478"/>
          <ac:picMkLst>
            <pc:docMk/>
            <pc:sldMk cId="3607307583" sldId="267"/>
            <ac:picMk id="2052" creationId="{8BF53B8F-49D3-C711-55C6-3D40FD2156B4}"/>
          </ac:picMkLst>
        </pc:picChg>
        <pc:picChg chg="add del mod">
          <ac:chgData name="Mrs K Castro (Staff)" userId="c98ee40a-eb77-415d-a2ce-9fc923ec304e" providerId="ADAL" clId="{37D9A476-E44A-4C67-89D9-13B9FB8C717C}" dt="2023-06-26T21:01:22.882" v="480" actId="1076"/>
          <ac:picMkLst>
            <pc:docMk/>
            <pc:sldMk cId="3607307583" sldId="267"/>
            <ac:picMk id="2054" creationId="{4BF2363D-242A-3298-C7C8-496AD2B17264}"/>
          </ac:picMkLst>
        </pc:picChg>
      </pc:sldChg>
      <pc:sldChg chg="new del">
        <pc:chgData name="Mrs K Castro (Staff)" userId="c98ee40a-eb77-415d-a2ce-9fc923ec304e" providerId="ADAL" clId="{37D9A476-E44A-4C67-89D9-13B9FB8C717C}" dt="2023-06-26T21:03:13.092" v="563" actId="47"/>
        <pc:sldMkLst>
          <pc:docMk/>
          <pc:sldMk cId="2196208801" sldId="268"/>
        </pc:sldMkLst>
      </pc:sldChg>
      <pc:sldChg chg="addSp delSp modSp add mod modAnim modNotesTx">
        <pc:chgData name="Mrs K Castro (Staff)" userId="c98ee40a-eb77-415d-a2ce-9fc923ec304e" providerId="ADAL" clId="{37D9A476-E44A-4C67-89D9-13B9FB8C717C}" dt="2023-06-26T21:30:18.180" v="777" actId="20577"/>
        <pc:sldMkLst>
          <pc:docMk/>
          <pc:sldMk cId="368089671" sldId="269"/>
        </pc:sldMkLst>
        <pc:spChg chg="del">
          <ac:chgData name="Mrs K Castro (Staff)" userId="c98ee40a-eb77-415d-a2ce-9fc923ec304e" providerId="ADAL" clId="{37D9A476-E44A-4C67-89D9-13B9FB8C717C}" dt="2023-06-26T21:03:39.508" v="598" actId="478"/>
          <ac:spMkLst>
            <pc:docMk/>
            <pc:sldMk cId="368089671" sldId="269"/>
            <ac:spMk id="3" creationId="{68C06F25-45DE-B02C-564F-E860A27AA6AC}"/>
          </ac:spMkLst>
        </pc:spChg>
        <pc:spChg chg="del">
          <ac:chgData name="Mrs K Castro (Staff)" userId="c98ee40a-eb77-415d-a2ce-9fc923ec304e" providerId="ADAL" clId="{37D9A476-E44A-4C67-89D9-13B9FB8C717C}" dt="2023-06-26T21:03:39.508" v="598" actId="478"/>
          <ac:spMkLst>
            <pc:docMk/>
            <pc:sldMk cId="368089671" sldId="269"/>
            <ac:spMk id="4" creationId="{60F24A2C-906A-21C7-6CC8-153C334AF8C8}"/>
          </ac:spMkLst>
        </pc:spChg>
        <pc:spChg chg="del">
          <ac:chgData name="Mrs K Castro (Staff)" userId="c98ee40a-eb77-415d-a2ce-9fc923ec304e" providerId="ADAL" clId="{37D9A476-E44A-4C67-89D9-13B9FB8C717C}" dt="2023-06-26T21:03:39.508" v="598" actId="478"/>
          <ac:spMkLst>
            <pc:docMk/>
            <pc:sldMk cId="368089671" sldId="269"/>
            <ac:spMk id="5" creationId="{F93C56C5-A29D-253C-EA3A-E81069D75C9D}"/>
          </ac:spMkLst>
        </pc:spChg>
        <pc:spChg chg="mod">
          <ac:chgData name="Mrs K Castro (Staff)" userId="c98ee40a-eb77-415d-a2ce-9fc923ec304e" providerId="ADAL" clId="{37D9A476-E44A-4C67-89D9-13B9FB8C717C}" dt="2023-06-26T21:03:32.845" v="596" actId="20577"/>
          <ac:spMkLst>
            <pc:docMk/>
            <pc:sldMk cId="368089671" sldId="269"/>
            <ac:spMk id="8" creationId="{B2E607D1-2305-EE60-A597-41FEDF58DB07}"/>
          </ac:spMkLst>
        </pc:spChg>
        <pc:spChg chg="del">
          <ac:chgData name="Mrs K Castro (Staff)" userId="c98ee40a-eb77-415d-a2ce-9fc923ec304e" providerId="ADAL" clId="{37D9A476-E44A-4C67-89D9-13B9FB8C717C}" dt="2023-06-26T21:03:39.508" v="598" actId="478"/>
          <ac:spMkLst>
            <pc:docMk/>
            <pc:sldMk cId="368089671" sldId="269"/>
            <ac:spMk id="9" creationId="{6A63979C-AFAC-82C2-DAD2-CD2E1FEE70BD}"/>
          </ac:spMkLst>
        </pc:spChg>
        <pc:picChg chg="add mod">
          <ac:chgData name="Mrs K Castro (Staff)" userId="c98ee40a-eb77-415d-a2ce-9fc923ec304e" providerId="ADAL" clId="{37D9A476-E44A-4C67-89D9-13B9FB8C717C}" dt="2023-06-26T21:27:02.375" v="602" actId="14100"/>
          <ac:picMkLst>
            <pc:docMk/>
            <pc:sldMk cId="368089671" sldId="269"/>
            <ac:picMk id="2" creationId="{0A056500-4A4D-D803-068F-AED6F1B91BAC}"/>
          </ac:picMkLst>
        </pc:picChg>
        <pc:picChg chg="del">
          <ac:chgData name="Mrs K Castro (Staff)" userId="c98ee40a-eb77-415d-a2ce-9fc923ec304e" providerId="ADAL" clId="{37D9A476-E44A-4C67-89D9-13B9FB8C717C}" dt="2023-06-26T21:03:35.077" v="597" actId="478"/>
          <ac:picMkLst>
            <pc:docMk/>
            <pc:sldMk cId="368089671" sldId="269"/>
            <ac:picMk id="1028" creationId="{21A6352C-7676-E197-0286-0DC870887220}"/>
          </ac:picMkLst>
        </pc:picChg>
      </pc:sldChg>
      <pc:sldChg chg="addSp delSp modSp add mod delAnim modAnim modNotesTx">
        <pc:chgData name="Mrs K Castro (Staff)" userId="c98ee40a-eb77-415d-a2ce-9fc923ec304e" providerId="ADAL" clId="{37D9A476-E44A-4C67-89D9-13B9FB8C717C}" dt="2023-06-26T21:34:09.852" v="828" actId="14100"/>
        <pc:sldMkLst>
          <pc:docMk/>
          <pc:sldMk cId="2140855324" sldId="270"/>
        </pc:sldMkLst>
        <pc:spChg chg="mod">
          <ac:chgData name="Mrs K Castro (Staff)" userId="c98ee40a-eb77-415d-a2ce-9fc923ec304e" providerId="ADAL" clId="{37D9A476-E44A-4C67-89D9-13B9FB8C717C}" dt="2023-06-26T21:33:16.043" v="822" actId="1076"/>
          <ac:spMkLst>
            <pc:docMk/>
            <pc:sldMk cId="2140855324" sldId="270"/>
            <ac:spMk id="8" creationId="{B2E607D1-2305-EE60-A597-41FEDF58DB07}"/>
          </ac:spMkLst>
        </pc:spChg>
        <pc:picChg chg="del">
          <ac:chgData name="Mrs K Castro (Staff)" userId="c98ee40a-eb77-415d-a2ce-9fc923ec304e" providerId="ADAL" clId="{37D9A476-E44A-4C67-89D9-13B9FB8C717C}" dt="2023-06-26T21:30:25.493" v="779" actId="478"/>
          <ac:picMkLst>
            <pc:docMk/>
            <pc:sldMk cId="2140855324" sldId="270"/>
            <ac:picMk id="2" creationId="{0A056500-4A4D-D803-068F-AED6F1B91BAC}"/>
          </ac:picMkLst>
        </pc:picChg>
        <pc:picChg chg="add mod">
          <ac:chgData name="Mrs K Castro (Staff)" userId="c98ee40a-eb77-415d-a2ce-9fc923ec304e" providerId="ADAL" clId="{37D9A476-E44A-4C67-89D9-13B9FB8C717C}" dt="2023-06-26T21:34:09.852" v="828" actId="14100"/>
          <ac:picMkLst>
            <pc:docMk/>
            <pc:sldMk cId="2140855324" sldId="270"/>
            <ac:picMk id="3" creationId="{C1771663-1E1A-A3D8-FA35-31CE7205B8EA}"/>
          </ac:picMkLst>
        </pc:picChg>
      </pc:sldChg>
      <pc:sldChg chg="addSp delSp modSp add mod delAnim">
        <pc:chgData name="Mrs K Castro (Staff)" userId="c98ee40a-eb77-415d-a2ce-9fc923ec304e" providerId="ADAL" clId="{37D9A476-E44A-4C67-89D9-13B9FB8C717C}" dt="2023-06-26T21:37:10.770" v="884" actId="1076"/>
        <pc:sldMkLst>
          <pc:docMk/>
          <pc:sldMk cId="3371402390" sldId="271"/>
        </pc:sldMkLst>
        <pc:spChg chg="mod">
          <ac:chgData name="Mrs K Castro (Staff)" userId="c98ee40a-eb77-415d-a2ce-9fc923ec304e" providerId="ADAL" clId="{37D9A476-E44A-4C67-89D9-13B9FB8C717C}" dt="2023-06-26T21:35:19.067" v="880" actId="404"/>
          <ac:spMkLst>
            <pc:docMk/>
            <pc:sldMk cId="3371402390" sldId="271"/>
            <ac:spMk id="8" creationId="{B2E607D1-2305-EE60-A597-41FEDF58DB07}"/>
          </ac:spMkLst>
        </pc:spChg>
        <pc:picChg chg="del">
          <ac:chgData name="Mrs K Castro (Staff)" userId="c98ee40a-eb77-415d-a2ce-9fc923ec304e" providerId="ADAL" clId="{37D9A476-E44A-4C67-89D9-13B9FB8C717C}" dt="2023-06-26T21:35:20.987" v="881" actId="478"/>
          <ac:picMkLst>
            <pc:docMk/>
            <pc:sldMk cId="3371402390" sldId="271"/>
            <ac:picMk id="3" creationId="{C1771663-1E1A-A3D8-FA35-31CE7205B8EA}"/>
          </ac:picMkLst>
        </pc:picChg>
        <pc:picChg chg="add mod">
          <ac:chgData name="Mrs K Castro (Staff)" userId="c98ee40a-eb77-415d-a2ce-9fc923ec304e" providerId="ADAL" clId="{37D9A476-E44A-4C67-89D9-13B9FB8C717C}" dt="2023-06-26T21:37:10.770" v="884" actId="1076"/>
          <ac:picMkLst>
            <pc:docMk/>
            <pc:sldMk cId="3371402390" sldId="271"/>
            <ac:picMk id="4" creationId="{CC8CDEDE-CE12-6A2D-B90A-A619920C16A5}"/>
          </ac:picMkLst>
        </pc:picChg>
      </pc:sldChg>
      <pc:sldChg chg="new del">
        <pc:chgData name="Mrs K Castro (Staff)" userId="c98ee40a-eb77-415d-a2ce-9fc923ec304e" providerId="ADAL" clId="{37D9A476-E44A-4C67-89D9-13B9FB8C717C}" dt="2023-06-26T21:37:22.061" v="887" actId="47"/>
        <pc:sldMkLst>
          <pc:docMk/>
          <pc:sldMk cId="1210485260" sldId="272"/>
        </pc:sldMkLst>
      </pc:sldChg>
      <pc:sldChg chg="addSp delSp modSp add mod modAnim">
        <pc:chgData name="Mrs K Castro (Staff)" userId="c98ee40a-eb77-415d-a2ce-9fc923ec304e" providerId="ADAL" clId="{37D9A476-E44A-4C67-89D9-13B9FB8C717C}" dt="2023-06-26T21:43:43.405" v="1053"/>
        <pc:sldMkLst>
          <pc:docMk/>
          <pc:sldMk cId="3161090910" sldId="273"/>
        </pc:sldMkLst>
        <pc:spChg chg="add mod">
          <ac:chgData name="Mrs K Castro (Staff)" userId="c98ee40a-eb77-415d-a2ce-9fc923ec304e" providerId="ADAL" clId="{37D9A476-E44A-4C67-89D9-13B9FB8C717C}" dt="2023-06-26T21:43:20.136" v="995" actId="1076"/>
          <ac:spMkLst>
            <pc:docMk/>
            <pc:sldMk cId="3161090910" sldId="273"/>
            <ac:spMk id="2" creationId="{B58B5993-F8FA-0F01-E836-BBFC575F8370}"/>
          </ac:spMkLst>
        </pc:spChg>
        <pc:spChg chg="add mod">
          <ac:chgData name="Mrs K Castro (Staff)" userId="c98ee40a-eb77-415d-a2ce-9fc923ec304e" providerId="ADAL" clId="{37D9A476-E44A-4C67-89D9-13B9FB8C717C}" dt="2023-06-26T21:43:40.806" v="1052" actId="1076"/>
          <ac:spMkLst>
            <pc:docMk/>
            <pc:sldMk cId="3161090910" sldId="273"/>
            <ac:spMk id="3" creationId="{FA690FC1-018D-824A-237F-DEFB1F685FA0}"/>
          </ac:spMkLst>
        </pc:spChg>
        <pc:spChg chg="mod">
          <ac:chgData name="Mrs K Castro (Staff)" userId="c98ee40a-eb77-415d-a2ce-9fc923ec304e" providerId="ADAL" clId="{37D9A476-E44A-4C67-89D9-13B9FB8C717C}" dt="2023-06-26T21:38:05.558" v="922" actId="403"/>
          <ac:spMkLst>
            <pc:docMk/>
            <pc:sldMk cId="3161090910" sldId="273"/>
            <ac:spMk id="8" creationId="{B2E607D1-2305-EE60-A597-41FEDF58DB07}"/>
          </ac:spMkLst>
        </pc:spChg>
        <pc:picChg chg="del">
          <ac:chgData name="Mrs K Castro (Staff)" userId="c98ee40a-eb77-415d-a2ce-9fc923ec304e" providerId="ADAL" clId="{37D9A476-E44A-4C67-89D9-13B9FB8C717C}" dt="2023-06-26T21:37:25.280" v="888" actId="478"/>
          <ac:picMkLst>
            <pc:docMk/>
            <pc:sldMk cId="3161090910" sldId="273"/>
            <ac:picMk id="4" creationId="{CC8CDEDE-CE12-6A2D-B90A-A619920C16A5}"/>
          </ac:picMkLst>
        </pc:picChg>
      </pc:sldChg>
      <pc:sldChg chg="addSp delSp modSp add mod delAnim modAnim">
        <pc:chgData name="Mrs K Castro (Staff)" userId="c98ee40a-eb77-415d-a2ce-9fc923ec304e" providerId="ADAL" clId="{37D9A476-E44A-4C67-89D9-13B9FB8C717C}" dt="2023-06-26T21:53:40.556" v="1129"/>
        <pc:sldMkLst>
          <pc:docMk/>
          <pc:sldMk cId="3214006518" sldId="274"/>
        </pc:sldMkLst>
        <pc:spChg chg="del mod">
          <ac:chgData name="Mrs K Castro (Staff)" userId="c98ee40a-eb77-415d-a2ce-9fc923ec304e" providerId="ADAL" clId="{37D9A476-E44A-4C67-89D9-13B9FB8C717C}" dt="2023-06-26T21:44:43.505" v="1068" actId="478"/>
          <ac:spMkLst>
            <pc:docMk/>
            <pc:sldMk cId="3214006518" sldId="274"/>
            <ac:spMk id="2" creationId="{B58B5993-F8FA-0F01-E836-BBFC575F8370}"/>
          </ac:spMkLst>
        </pc:spChg>
        <pc:spChg chg="del">
          <ac:chgData name="Mrs K Castro (Staff)" userId="c98ee40a-eb77-415d-a2ce-9fc923ec304e" providerId="ADAL" clId="{37D9A476-E44A-4C67-89D9-13B9FB8C717C}" dt="2023-06-26T21:44:45.652" v="1069" actId="478"/>
          <ac:spMkLst>
            <pc:docMk/>
            <pc:sldMk cId="3214006518" sldId="274"/>
            <ac:spMk id="3" creationId="{FA690FC1-018D-824A-237F-DEFB1F685FA0}"/>
          </ac:spMkLst>
        </pc:spChg>
        <pc:spChg chg="mod">
          <ac:chgData name="Mrs K Castro (Staff)" userId="c98ee40a-eb77-415d-a2ce-9fc923ec304e" providerId="ADAL" clId="{37D9A476-E44A-4C67-89D9-13B9FB8C717C}" dt="2023-06-26T21:44:38.081" v="1066" actId="20577"/>
          <ac:spMkLst>
            <pc:docMk/>
            <pc:sldMk cId="3214006518" sldId="274"/>
            <ac:spMk id="8" creationId="{B2E607D1-2305-EE60-A597-41FEDF58DB07}"/>
          </ac:spMkLst>
        </pc:spChg>
        <pc:spChg chg="add del">
          <ac:chgData name="Mrs K Castro (Staff)" userId="c98ee40a-eb77-415d-a2ce-9fc923ec304e" providerId="ADAL" clId="{37D9A476-E44A-4C67-89D9-13B9FB8C717C}" dt="2023-06-26T21:52:19.002" v="1109"/>
          <ac:spMkLst>
            <pc:docMk/>
            <pc:sldMk cId="3214006518" sldId="274"/>
            <ac:spMk id="10" creationId="{3A07676B-641A-5A80-25BB-869E888B4D29}"/>
          </ac:spMkLst>
        </pc:spChg>
        <pc:spChg chg="add del mod">
          <ac:chgData name="Mrs K Castro (Staff)" userId="c98ee40a-eb77-415d-a2ce-9fc923ec304e" providerId="ADAL" clId="{37D9A476-E44A-4C67-89D9-13B9FB8C717C}" dt="2023-06-26T21:52:16.186" v="1107"/>
          <ac:spMkLst>
            <pc:docMk/>
            <pc:sldMk cId="3214006518" sldId="274"/>
            <ac:spMk id="11" creationId="{BA573575-D981-286B-BBD2-48AB67E10CD9}"/>
          </ac:spMkLst>
        </pc:spChg>
        <pc:picChg chg="add mod modCrop">
          <ac:chgData name="Mrs K Castro (Staff)" userId="c98ee40a-eb77-415d-a2ce-9fc923ec304e" providerId="ADAL" clId="{37D9A476-E44A-4C67-89D9-13B9FB8C717C}" dt="2023-06-26T21:53:16.936" v="1123" actId="1076"/>
          <ac:picMkLst>
            <pc:docMk/>
            <pc:sldMk cId="3214006518" sldId="274"/>
            <ac:picMk id="4" creationId="{5AF7B77F-3DF3-D0C3-B8A8-7FB1F8AB4478}"/>
          </ac:picMkLst>
        </pc:picChg>
        <pc:picChg chg="add mod">
          <ac:chgData name="Mrs K Castro (Staff)" userId="c98ee40a-eb77-415d-a2ce-9fc923ec304e" providerId="ADAL" clId="{37D9A476-E44A-4C67-89D9-13B9FB8C717C}" dt="2023-06-26T21:52:59.716" v="1115" actId="1076"/>
          <ac:picMkLst>
            <pc:docMk/>
            <pc:sldMk cId="3214006518" sldId="274"/>
            <ac:picMk id="9" creationId="{7C55AB5F-572F-D83D-3E34-0E51C31DCF65}"/>
          </ac:picMkLst>
        </pc:picChg>
        <pc:picChg chg="add mod">
          <ac:chgData name="Mrs K Castro (Staff)" userId="c98ee40a-eb77-415d-a2ce-9fc923ec304e" providerId="ADAL" clId="{37D9A476-E44A-4C67-89D9-13B9FB8C717C}" dt="2023-06-26T21:53:20.815" v="1124" actId="1076"/>
          <ac:picMkLst>
            <pc:docMk/>
            <pc:sldMk cId="3214006518" sldId="274"/>
            <ac:picMk id="3074" creationId="{921819D1-177F-D886-B596-669771C73E00}"/>
          </ac:picMkLst>
        </pc:picChg>
        <pc:picChg chg="add mod">
          <ac:chgData name="Mrs K Castro (Staff)" userId="c98ee40a-eb77-415d-a2ce-9fc923ec304e" providerId="ADAL" clId="{37D9A476-E44A-4C67-89D9-13B9FB8C717C}" dt="2023-06-26T21:53:22.734" v="1125" actId="1076"/>
          <ac:picMkLst>
            <pc:docMk/>
            <pc:sldMk cId="3214006518" sldId="274"/>
            <ac:picMk id="3076" creationId="{F3A46054-3E8D-8321-A3C0-B47885E3BE31}"/>
          </ac:picMkLst>
        </pc:picChg>
        <pc:picChg chg="add mod">
          <ac:chgData name="Mrs K Castro (Staff)" userId="c98ee40a-eb77-415d-a2ce-9fc923ec304e" providerId="ADAL" clId="{37D9A476-E44A-4C67-89D9-13B9FB8C717C}" dt="2023-06-26T21:53:24.733" v="1126" actId="1076"/>
          <ac:picMkLst>
            <pc:docMk/>
            <pc:sldMk cId="3214006518" sldId="274"/>
            <ac:picMk id="3078" creationId="{1686F2F8-E45E-F213-9099-EFC4766BC56F}"/>
          </ac:picMkLst>
        </pc:picChg>
        <pc:picChg chg="add mod">
          <ac:chgData name="Mrs K Castro (Staff)" userId="c98ee40a-eb77-415d-a2ce-9fc923ec304e" providerId="ADAL" clId="{37D9A476-E44A-4C67-89D9-13B9FB8C717C}" dt="2023-06-26T21:53:26.898" v="1127" actId="1076"/>
          <ac:picMkLst>
            <pc:docMk/>
            <pc:sldMk cId="3214006518" sldId="274"/>
            <ac:picMk id="3080" creationId="{C2B2C871-2C7C-9390-AA39-D8DC1A90E318}"/>
          </ac:picMkLst>
        </pc:picChg>
        <pc:picChg chg="add mod">
          <ac:chgData name="Mrs K Castro (Staff)" userId="c98ee40a-eb77-415d-a2ce-9fc923ec304e" providerId="ADAL" clId="{37D9A476-E44A-4C67-89D9-13B9FB8C717C}" dt="2023-06-26T21:53:04.018" v="1117" actId="1076"/>
          <ac:picMkLst>
            <pc:docMk/>
            <pc:sldMk cId="3214006518" sldId="274"/>
            <ac:picMk id="3086" creationId="{335A7FE3-989E-36E9-C95E-5E5CE5B5AE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D7B95-CA4C-4315-B967-4E198AFE0383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F5324-7995-4B71-8A5D-3F97313186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62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Apprendre à te faire connaitre</a:t>
            </a:r>
          </a:p>
          <a:p>
            <a:r>
              <a:rPr lang="fr-FR" dirty="0"/>
              <a:t>Développer ta communauté</a:t>
            </a:r>
          </a:p>
          <a:p>
            <a:r>
              <a:rPr lang="fr-FR" dirty="0"/>
              <a:t>Aider les autres</a:t>
            </a:r>
          </a:p>
          <a:p>
            <a:r>
              <a:rPr lang="fr-FR" dirty="0"/>
              <a:t>Se rendre utile</a:t>
            </a:r>
          </a:p>
          <a:p>
            <a:r>
              <a:rPr lang="fr-FR" dirty="0"/>
              <a:t>Vivre ta passion</a:t>
            </a:r>
          </a:p>
          <a:p>
            <a:r>
              <a:rPr lang="fr-FR" dirty="0"/>
              <a:t>Renforcer tes compétences professionnelles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F5324-7995-4B71-8A5D-3F973131863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8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F5324-7995-4B71-8A5D-3F973131863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33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F5324-7995-4B71-8A5D-3F973131863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09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F5324-7995-4B71-8A5D-3F973131863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8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F5324-7995-4B71-8A5D-3F973131863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78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5/17/2024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090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0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5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6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2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9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8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6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22570&amp;picture=paris-franc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VAi7CZHK7Y?feature=oembed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tv5mondeplu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prime.com/" TargetMode="External"/><Relationship Id="rId5" Type="http://schemas.openxmlformats.org/officeDocument/2006/relationships/hyperlink" Target="http://www.netflix.com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JEEGfMNlHc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DDBD5-624D-5236-23E4-068C7AD41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5985" y="1030406"/>
            <a:ext cx="3801090" cy="3506879"/>
          </a:xfrm>
        </p:spPr>
        <p:txBody>
          <a:bodyPr anchor="ctr">
            <a:normAutofit/>
          </a:bodyPr>
          <a:lstStyle/>
          <a:p>
            <a:pPr algn="l"/>
            <a:r>
              <a:rPr lang="fr-FR" dirty="0"/>
              <a:t>A </a:t>
            </a:r>
            <a:r>
              <a:rPr lang="fr-FR" dirty="0" err="1"/>
              <a:t>Level</a:t>
            </a:r>
            <a:r>
              <a:rPr lang="fr-FR" dirty="0"/>
              <a:t> French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8B402-C4E7-FF50-9521-6A8F8B37F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5985" y="4691564"/>
            <a:ext cx="3801090" cy="1136029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Transition 2024</a:t>
            </a:r>
          </a:p>
        </p:txBody>
      </p:sp>
      <p:pic>
        <p:nvPicPr>
          <p:cNvPr id="6" name="Picture 5" descr="A tall metal tower lit up at night with Eiffel Tow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80120FC3-3644-2B01-8602-C5C21A4EA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050" name="Picture 2" descr="Contact Us – QEGSMAT">
            <a:extLst>
              <a:ext uri="{FF2B5EF4-FFF2-40B4-BE49-F238E27FC236}">
                <a16:creationId xmlns:a16="http://schemas.microsoft.com/office/drawing/2014/main" id="{A19FE764-483C-9034-3EC5-4D265637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 descr="Chellaston Academy (@ChelloAcademy) / Twitter">
            <a:extLst>
              <a:ext uri="{FF2B5EF4-FFF2-40B4-BE49-F238E27FC236}">
                <a16:creationId xmlns:a16="http://schemas.microsoft.com/office/drawing/2014/main" id="{E27DB747-7D9B-610F-5D8E-F6679525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3D6F34D6-C1F1-CF59-0945-E2A4F663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E1B2D0-C4E4-4297-59AD-0985F6DF0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34075DE-190A-A343-EE60-411E5230D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2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E607D1-2305-EE60-A597-41FEDF58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65" y="1176837"/>
            <a:ext cx="7927937" cy="1344168"/>
          </a:xfrm>
        </p:spPr>
        <p:txBody>
          <a:bodyPr>
            <a:normAutofit/>
          </a:bodyPr>
          <a:lstStyle/>
          <a:p>
            <a:r>
              <a:rPr lang="fr-FR" sz="3600" dirty="0"/>
              <a:t>Une culture fière de son patrimoine</a:t>
            </a:r>
          </a:p>
        </p:txBody>
      </p:sp>
      <p:pic>
        <p:nvPicPr>
          <p:cNvPr id="3" name="Online Media 9" title="10 Most Beautiful UNESCO World Heritage Sites FRANCE | UNESCO World Heritage Sites">
            <a:hlinkClick r:id="" action="ppaction://media"/>
            <a:extLst>
              <a:ext uri="{FF2B5EF4-FFF2-40B4-BE49-F238E27FC236}">
                <a16:creationId xmlns:a16="http://schemas.microsoft.com/office/drawing/2014/main" id="{C1771663-1E1A-A3D8-FA35-31CE7205B8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59424" y="1848921"/>
            <a:ext cx="8413978" cy="47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E607D1-2305-EE60-A597-41FEDF58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65" y="1176837"/>
            <a:ext cx="7927937" cy="1344168"/>
          </a:xfrm>
        </p:spPr>
        <p:txBody>
          <a:bodyPr>
            <a:normAutofit/>
          </a:bodyPr>
          <a:lstStyle/>
          <a:p>
            <a:r>
              <a:rPr lang="fr-FR" sz="3200" dirty="0"/>
              <a:t>La musique francophone contemporaine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CDEDE-CE12-6A2D-B90A-A619920C1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65" y="1681209"/>
            <a:ext cx="7212079" cy="50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0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E607D1-2305-EE60-A597-41FEDF58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65" y="1176837"/>
            <a:ext cx="7927937" cy="1344168"/>
          </a:xfrm>
        </p:spPr>
        <p:txBody>
          <a:bodyPr>
            <a:normAutofit/>
          </a:bodyPr>
          <a:lstStyle/>
          <a:p>
            <a:r>
              <a:rPr lang="fr-FR" sz="4800" dirty="0"/>
              <a:t>Cinéma - le septième 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B5993-F8FA-0F01-E836-BBFC575F8370}"/>
              </a:ext>
            </a:extLst>
          </p:cNvPr>
          <p:cNvSpPr txBox="1"/>
          <p:nvPr/>
        </p:nvSpPr>
        <p:spPr>
          <a:xfrm>
            <a:off x="845265" y="1848921"/>
            <a:ext cx="598022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hlinkClick r:id="rId5"/>
              </a:rPr>
              <a:t>www.netflix.com</a:t>
            </a:r>
            <a:endParaRPr lang="fr-FR" sz="4000" dirty="0"/>
          </a:p>
          <a:p>
            <a:endParaRPr lang="fr-FR" sz="4000" dirty="0"/>
          </a:p>
          <a:p>
            <a:r>
              <a:rPr lang="fr-FR" sz="4000" dirty="0">
                <a:hlinkClick r:id="rId6"/>
              </a:rPr>
              <a:t>www.amazonprime.com</a:t>
            </a:r>
            <a:endParaRPr lang="fr-FR" sz="4000" dirty="0"/>
          </a:p>
          <a:p>
            <a:endParaRPr lang="fr-FR" sz="4000" dirty="0"/>
          </a:p>
          <a:p>
            <a:r>
              <a:rPr lang="fr-FR" sz="4000" dirty="0">
                <a:hlinkClick r:id="rId7"/>
              </a:rPr>
              <a:t>www.tv5mondeplus.com</a:t>
            </a:r>
            <a:endParaRPr lang="fr-FR" sz="4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90FC1-018D-824A-237F-DEFB1F685FA0}"/>
              </a:ext>
            </a:extLst>
          </p:cNvPr>
          <p:cNvSpPr txBox="1"/>
          <p:nvPr/>
        </p:nvSpPr>
        <p:spPr>
          <a:xfrm>
            <a:off x="4058662" y="6124477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have films in the </a:t>
            </a:r>
            <a:r>
              <a:rPr lang="fr-FR" dirty="0" err="1"/>
              <a:t>department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,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ask</a:t>
            </a:r>
            <a:r>
              <a:rPr lang="fr-F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10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E607D1-2305-EE60-A597-41FEDF58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65" y="1176837"/>
            <a:ext cx="7927937" cy="1344168"/>
          </a:xfrm>
        </p:spPr>
        <p:txBody>
          <a:bodyPr>
            <a:normAutofit/>
          </a:bodyPr>
          <a:lstStyle/>
          <a:p>
            <a:r>
              <a:rPr lang="fr-FR" sz="4800" dirty="0"/>
              <a:t>L’année 13?</a:t>
            </a:r>
          </a:p>
        </p:txBody>
      </p:sp>
      <p:pic>
        <p:nvPicPr>
          <p:cNvPr id="4" name="Picture 3" descr="Faits sur Les Pays Francophones Diagram | Quizlet">
            <a:extLst>
              <a:ext uri="{FF2B5EF4-FFF2-40B4-BE49-F238E27FC236}">
                <a16:creationId xmlns:a16="http://schemas.microsoft.com/office/drawing/2014/main" id="{5AF7B77F-3DF3-D0C3-B8A8-7FB1F8AB44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 b="12162"/>
          <a:stretch/>
        </p:blipFill>
        <p:spPr bwMode="auto">
          <a:xfrm>
            <a:off x="2359085" y="2861168"/>
            <a:ext cx="4900295" cy="2419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55AB5F-572F-D83D-3E34-0E51C31DC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052" y="820775"/>
            <a:ext cx="2097696" cy="2158353"/>
          </a:xfrm>
          <a:prstGeom prst="rect">
            <a:avLst/>
          </a:prstGeom>
        </p:spPr>
      </p:pic>
      <p:pic>
        <p:nvPicPr>
          <p:cNvPr id="3074" name="Picture 2" descr="Le nombre de SDF en France a explosé en dix ans - L'Express">
            <a:extLst>
              <a:ext uri="{FF2B5EF4-FFF2-40B4-BE49-F238E27FC236}">
                <a16:creationId xmlns:a16="http://schemas.microsoft.com/office/drawing/2014/main" id="{921819D1-177F-D886-B596-669771C7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05" y="1930561"/>
            <a:ext cx="2664427" cy="17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dame Guillotine - Nightcore - YouTube">
            <a:extLst>
              <a:ext uri="{FF2B5EF4-FFF2-40B4-BE49-F238E27FC236}">
                <a16:creationId xmlns:a16="http://schemas.microsoft.com/office/drawing/2014/main" id="{F3A46054-3E8D-8321-A3C0-B47885E3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45" y="38918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 droit de vote et son importance | Les élections en France">
            <a:extLst>
              <a:ext uri="{FF2B5EF4-FFF2-40B4-BE49-F238E27FC236}">
                <a16:creationId xmlns:a16="http://schemas.microsoft.com/office/drawing/2014/main" id="{1686F2F8-E45E-F213-9099-EFC4766BC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73" y="5495081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o Explain, to Understand, or to Tell the Gilets Jaunes? – EuropeNow">
            <a:extLst>
              <a:ext uri="{FF2B5EF4-FFF2-40B4-BE49-F238E27FC236}">
                <a16:creationId xmlns:a16="http://schemas.microsoft.com/office/drawing/2014/main" id="{C2B2C871-2C7C-9390-AA39-D8DC1A90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8" y="3698789"/>
            <a:ext cx="2665399" cy="17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isas and Immigration in France | Expatica France">
            <a:extLst>
              <a:ext uri="{FF2B5EF4-FFF2-40B4-BE49-F238E27FC236}">
                <a16:creationId xmlns:a16="http://schemas.microsoft.com/office/drawing/2014/main" id="{335A7FE3-989E-36E9-C95E-5E5CE5B5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9" y="188386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map of france with a tower and flag&#10;&#10;Description automatically generated with low confidence">
            <a:extLst>
              <a:ext uri="{FF2B5EF4-FFF2-40B4-BE49-F238E27FC236}">
                <a16:creationId xmlns:a16="http://schemas.microsoft.com/office/drawing/2014/main" id="{A0C5D5A5-CDC3-544F-7AA0-9EEB63E17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403" y="1390330"/>
            <a:ext cx="6136262" cy="4709581"/>
          </a:xfrm>
          <a:prstGeom prst="rect">
            <a:avLst/>
          </a:prstGeom>
        </p:spPr>
      </p:pic>
      <p:pic>
        <p:nvPicPr>
          <p:cNvPr id="5" name="Picture 4" descr="A picture containing font, logo, graphics, symbol&#10;&#10;Description automatically generated">
            <a:extLst>
              <a:ext uri="{FF2B5EF4-FFF2-40B4-BE49-F238E27FC236}">
                <a16:creationId xmlns:a16="http://schemas.microsoft.com/office/drawing/2014/main" id="{88953CC7-4357-2FFA-DFAF-351E8BD57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449" y="1528207"/>
            <a:ext cx="1847850" cy="942975"/>
          </a:xfrm>
          <a:prstGeom prst="rect">
            <a:avLst/>
          </a:prstGeom>
        </p:spPr>
      </p:pic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1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33E2671-F7D7-8C0D-CE99-AEC8B5AB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00" y="923100"/>
            <a:ext cx="7848038" cy="1344168"/>
          </a:xfrm>
        </p:spPr>
        <p:txBody>
          <a:bodyPr>
            <a:normAutofit/>
          </a:bodyPr>
          <a:lstStyle/>
          <a:p>
            <a:r>
              <a:rPr lang="fr-FR" sz="6600" dirty="0" err="1"/>
              <a:t>Year</a:t>
            </a:r>
            <a:r>
              <a:rPr lang="fr-FR" sz="6600" dirty="0"/>
              <a:t>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9553F-254B-290F-DC76-1433ED6193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2"/>
          <a:stretch/>
        </p:blipFill>
        <p:spPr>
          <a:xfrm>
            <a:off x="650381" y="1743172"/>
            <a:ext cx="7848038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6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348E95-9161-80C9-FE81-5F53967B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00" y="923100"/>
            <a:ext cx="7848038" cy="1344168"/>
          </a:xfrm>
        </p:spPr>
        <p:txBody>
          <a:bodyPr>
            <a:normAutofit/>
          </a:bodyPr>
          <a:lstStyle/>
          <a:p>
            <a:r>
              <a:rPr lang="fr-FR" sz="6600" dirty="0" err="1"/>
              <a:t>Year</a:t>
            </a:r>
            <a:r>
              <a:rPr lang="fr-FR" sz="6600" dirty="0"/>
              <a:t> 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B1359-87A5-869C-A833-72EF6146A5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16"/>
          <a:stretch/>
        </p:blipFill>
        <p:spPr>
          <a:xfrm>
            <a:off x="1078459" y="1704510"/>
            <a:ext cx="7537320" cy="504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E607D1-2305-EE60-A597-41FEDF58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21" y="1091776"/>
            <a:ext cx="7927937" cy="1344168"/>
          </a:xfrm>
        </p:spPr>
        <p:txBody>
          <a:bodyPr/>
          <a:lstStyle/>
          <a:p>
            <a:r>
              <a:rPr lang="fr-FR" dirty="0"/>
              <a:t>ASSESSMENT</a:t>
            </a:r>
          </a:p>
        </p:txBody>
      </p:sp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86C611E-EB38-E4BB-C874-24A6626D5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87" y="1596266"/>
            <a:ext cx="6179826" cy="51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0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E607D1-2305-EE60-A597-41FEDF58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21" y="1091776"/>
            <a:ext cx="7927937" cy="1344168"/>
          </a:xfrm>
        </p:spPr>
        <p:txBody>
          <a:bodyPr/>
          <a:lstStyle/>
          <a:p>
            <a:r>
              <a:rPr lang="fr-FR" dirty="0"/>
              <a:t>ASSESSMENT</a:t>
            </a:r>
          </a:p>
        </p:txBody>
      </p:sp>
      <p:pic>
        <p:nvPicPr>
          <p:cNvPr id="2" name="Picture 1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18422FCB-E847-3E7B-AB0D-7F6B6FED4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0" y="1701698"/>
            <a:ext cx="5292300" cy="51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7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E607D1-2305-EE60-A597-41FEDF58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21" y="1091776"/>
            <a:ext cx="7927937" cy="1344168"/>
          </a:xfrm>
        </p:spPr>
        <p:txBody>
          <a:bodyPr>
            <a:normAutofit/>
          </a:bodyPr>
          <a:lstStyle/>
          <a:p>
            <a:r>
              <a:rPr lang="fr-FR" sz="3600" dirty="0"/>
              <a:t>La famille en voie de changement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98C7DB-1091-61E9-C8F4-C795C46E0CA0}"/>
              </a:ext>
            </a:extLst>
          </p:cNvPr>
          <p:cNvSpPr txBox="1"/>
          <p:nvPr/>
        </p:nvSpPr>
        <p:spPr>
          <a:xfrm>
            <a:off x="5420024" y="2853195"/>
            <a:ext cx="3698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Dans une famille … il y a….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BF2363D-242A-3298-C7C8-496AD2B17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3" b="18082"/>
          <a:stretch/>
        </p:blipFill>
        <p:spPr bwMode="auto">
          <a:xfrm>
            <a:off x="621254" y="1645686"/>
            <a:ext cx="4654204" cy="48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127C15-9019-C09B-2ABE-4FFE8E033EE3}"/>
              </a:ext>
            </a:extLst>
          </p:cNvPr>
          <p:cNvSpPr txBox="1"/>
          <p:nvPr/>
        </p:nvSpPr>
        <p:spPr>
          <a:xfrm>
            <a:off x="2297867" y="1910103"/>
            <a:ext cx="30498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Une famille homoparentale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4D0A9-0BDA-B5E3-6271-1C609A5103F3}"/>
              </a:ext>
            </a:extLst>
          </p:cNvPr>
          <p:cNvSpPr txBox="1"/>
          <p:nvPr/>
        </p:nvSpPr>
        <p:spPr>
          <a:xfrm>
            <a:off x="328290" y="5894677"/>
            <a:ext cx="180235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Une famille monoparentale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92DEFB-0869-759E-945D-036402A18D2D}"/>
              </a:ext>
            </a:extLst>
          </p:cNvPr>
          <p:cNvSpPr txBox="1"/>
          <p:nvPr/>
        </p:nvSpPr>
        <p:spPr>
          <a:xfrm>
            <a:off x="2162059" y="5713985"/>
            <a:ext cx="157259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Une famille adoptive /d’accueil/ recomposée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C573C-A3B8-4814-F9FB-E4358C7B4856}"/>
              </a:ext>
            </a:extLst>
          </p:cNvPr>
          <p:cNvSpPr txBox="1"/>
          <p:nvPr/>
        </p:nvSpPr>
        <p:spPr>
          <a:xfrm>
            <a:off x="485592" y="1684244"/>
            <a:ext cx="16152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Une famille traditionnelle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5D578-A180-189A-8B17-DE541BC6D5F6}"/>
              </a:ext>
            </a:extLst>
          </p:cNvPr>
          <p:cNvSpPr txBox="1"/>
          <p:nvPr/>
        </p:nvSpPr>
        <p:spPr>
          <a:xfrm>
            <a:off x="3805227" y="5894676"/>
            <a:ext cx="23654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Une famille élargie / multigénérationnelle</a:t>
            </a:r>
          </a:p>
        </p:txBody>
      </p:sp>
    </p:spTree>
    <p:extLst>
      <p:ext uri="{BB962C8B-B14F-4D97-AF65-F5344CB8AC3E}">
        <p14:creationId xmlns:p14="http://schemas.microsoft.com/office/powerpoint/2010/main" val="360730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E607D1-2305-EE60-A597-41FEDF58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21" y="1091776"/>
            <a:ext cx="7927937" cy="1344168"/>
          </a:xfrm>
        </p:spPr>
        <p:txBody>
          <a:bodyPr/>
          <a:lstStyle/>
          <a:p>
            <a:r>
              <a:rPr lang="fr-FR" dirty="0"/>
              <a:t>La « cyber-société 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06F25-45DE-B02C-564F-E860A27AA6AC}"/>
              </a:ext>
            </a:extLst>
          </p:cNvPr>
          <p:cNvSpPr txBox="1"/>
          <p:nvPr/>
        </p:nvSpPr>
        <p:spPr>
          <a:xfrm>
            <a:off x="4912387" y="176386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pense que c’est intéressant que …</a:t>
            </a:r>
          </a:p>
        </p:txBody>
      </p:sp>
      <p:pic>
        <p:nvPicPr>
          <p:cNvPr id="1028" name="Picture 4" descr="E-mails, tweets, photos partagées : que se passe-t-il sur Internet en 1  minute ?">
            <a:extLst>
              <a:ext uri="{FF2B5EF4-FFF2-40B4-BE49-F238E27FC236}">
                <a16:creationId xmlns:a16="http://schemas.microsoft.com/office/drawing/2014/main" id="{21A6352C-7676-E197-0286-0DC870887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6862" r="1706" b="2417"/>
          <a:stretch/>
        </p:blipFill>
        <p:spPr bwMode="auto">
          <a:xfrm>
            <a:off x="621437" y="1642192"/>
            <a:ext cx="5256177" cy="521580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24A2C-906A-21C7-6CC8-153C334AF8C8}"/>
              </a:ext>
            </a:extLst>
          </p:cNvPr>
          <p:cNvSpPr txBox="1"/>
          <p:nvPr/>
        </p:nvSpPr>
        <p:spPr>
          <a:xfrm>
            <a:off x="5877614" y="2804521"/>
            <a:ext cx="275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suis choqué(e) que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C56C5-A29D-253C-EA3A-E81069D75C9D}"/>
              </a:ext>
            </a:extLst>
          </p:cNvPr>
          <p:cNvSpPr txBox="1"/>
          <p:nvPr/>
        </p:nvSpPr>
        <p:spPr>
          <a:xfrm>
            <a:off x="6071683" y="4056684"/>
            <a:ext cx="287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suis surprise(e) que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3979C-AFAC-82C2-DAD2-CD2E1FEE70BD}"/>
              </a:ext>
            </a:extLst>
          </p:cNvPr>
          <p:cNvSpPr txBox="1"/>
          <p:nvPr/>
        </p:nvSpPr>
        <p:spPr>
          <a:xfrm>
            <a:off x="5569384" y="5368046"/>
            <a:ext cx="357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ne suis pas étonné(e) que …</a:t>
            </a:r>
          </a:p>
        </p:txBody>
      </p:sp>
    </p:spTree>
    <p:extLst>
      <p:ext uri="{BB962C8B-B14F-4D97-AF65-F5344CB8AC3E}">
        <p14:creationId xmlns:p14="http://schemas.microsoft.com/office/powerpoint/2010/main" val="101112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act Us – QEGSMAT">
            <a:extLst>
              <a:ext uri="{FF2B5EF4-FFF2-40B4-BE49-F238E27FC236}">
                <a16:creationId xmlns:a16="http://schemas.microsoft.com/office/drawing/2014/main" id="{E7E0D1B9-A1E9-19ED-DE1D-408248C6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1" y="7927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ellaston Academy (@ChelloAcademy) / Twitter">
            <a:extLst>
              <a:ext uri="{FF2B5EF4-FFF2-40B4-BE49-F238E27FC236}">
                <a16:creationId xmlns:a16="http://schemas.microsoft.com/office/drawing/2014/main" id="{EB62ACE7-01B8-8FE1-FC7A-BBD1B1C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07" y="18953"/>
            <a:ext cx="1241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E607D1-2305-EE60-A597-41FEDF58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21" y="1091776"/>
            <a:ext cx="7927937" cy="1344168"/>
          </a:xfrm>
        </p:spPr>
        <p:txBody>
          <a:bodyPr/>
          <a:lstStyle/>
          <a:p>
            <a:r>
              <a:rPr lang="fr-FR" dirty="0"/>
              <a:t>Le rôle du bénévolat</a:t>
            </a:r>
          </a:p>
        </p:txBody>
      </p:sp>
      <p:pic>
        <p:nvPicPr>
          <p:cNvPr id="2" name="Online Media 1" title="LE BÉNÉVOLAT, C'EST QUOI?">
            <a:hlinkClick r:id="" action="ppaction://media"/>
            <a:extLst>
              <a:ext uri="{FF2B5EF4-FFF2-40B4-BE49-F238E27FC236}">
                <a16:creationId xmlns:a16="http://schemas.microsoft.com/office/drawing/2014/main" id="{0A056500-4A4D-D803-068F-AED6F1B91B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23455" y="1701037"/>
            <a:ext cx="8428181" cy="47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smaticVTI">
  <a:themeElements>
    <a:clrScheme name="AnalogousFromDarkSeedLeftStep">
      <a:dk1>
        <a:srgbClr val="000000"/>
      </a:dk1>
      <a:lt1>
        <a:srgbClr val="FFFFFF"/>
      </a:lt1>
      <a:dk2>
        <a:srgbClr val="1C2032"/>
      </a:dk2>
      <a:lt2>
        <a:srgbClr val="F2F3F0"/>
      </a:lt2>
      <a:accent1>
        <a:srgbClr val="7C3FD1"/>
      </a:accent1>
      <a:accent2>
        <a:srgbClr val="3D3DC4"/>
      </a:accent2>
      <a:accent3>
        <a:srgbClr val="3F7CD1"/>
      </a:accent3>
      <a:accent4>
        <a:srgbClr val="2DA7BF"/>
      </a:accent4>
      <a:accent5>
        <a:srgbClr val="3AC2A0"/>
      </a:accent5>
      <a:accent6>
        <a:srgbClr val="2DBF5E"/>
      </a:accent6>
      <a:hlink>
        <a:srgbClr val="339B92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118</TotalTime>
  <Words>157</Words>
  <Application>Microsoft Office PowerPoint</Application>
  <PresentationFormat>On-screen Show (4:3)</PresentationFormat>
  <Paragraphs>40</Paragraphs>
  <Slides>13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Aharoni</vt:lpstr>
      <vt:lpstr>Arial</vt:lpstr>
      <vt:lpstr>Avenir Next LT Pro</vt:lpstr>
      <vt:lpstr>Calibri</vt:lpstr>
      <vt:lpstr>PrismaticVTI</vt:lpstr>
      <vt:lpstr>A Level French</vt:lpstr>
      <vt:lpstr>PowerPoint Presentation</vt:lpstr>
      <vt:lpstr>Year 12</vt:lpstr>
      <vt:lpstr>Year 13</vt:lpstr>
      <vt:lpstr>ASSESSMENT</vt:lpstr>
      <vt:lpstr>ASSESSMENT</vt:lpstr>
      <vt:lpstr>La famille en voie de changement</vt:lpstr>
      <vt:lpstr>La « cyber-société »</vt:lpstr>
      <vt:lpstr>Le rôle du bénévolat</vt:lpstr>
      <vt:lpstr>Une culture fière de son patrimoine</vt:lpstr>
      <vt:lpstr>La musique francophone contemporaine</vt:lpstr>
      <vt:lpstr>Cinéma - le septième art</vt:lpstr>
      <vt:lpstr>L’année 13?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French</dc:title>
  <dc:creator>Mrs K Castro (Staff)</dc:creator>
  <cp:lastModifiedBy>CTR - Mrs K Castro (Staff)</cp:lastModifiedBy>
  <cp:revision>1</cp:revision>
  <dcterms:created xsi:type="dcterms:W3CDTF">2023-06-26T13:37:47Z</dcterms:created>
  <dcterms:modified xsi:type="dcterms:W3CDTF">2024-05-17T15:43:02Z</dcterms:modified>
</cp:coreProperties>
</file>